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Cairo Medium"/>
      <p:regular r:id="rId22"/>
      <p:bold r:id="rId23"/>
    </p:embeddedFont>
    <p:embeddedFont>
      <p:font typeface="Inconsolata"/>
      <p:regular r:id="rId24"/>
      <p:bold r:id="rId25"/>
    </p:embeddedFont>
    <p:embeddedFont>
      <p:font typeface="Anaheim"/>
      <p:regular r:id="rId26"/>
      <p:bold r:id="rId27"/>
    </p:embeddedFont>
    <p:embeddedFont>
      <p:font typeface="Cairo"/>
      <p:regular r:id="rId28"/>
      <p:bold r:id="rId29"/>
    </p:embeddedFont>
    <p:embeddedFont>
      <p:font typeface="Blinker"/>
      <p:regular r:id="rId30"/>
      <p:bold r:id="rId31"/>
    </p:embeddedFont>
    <p:embeddedFont>
      <p:font typeface="Inconsolata Medium"/>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9E9588-5BEC-4B96-8021-407E91FA46C6}">
  <a:tblStyle styleId="{5F9E9588-5BEC-4B96-8021-407E91FA46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airoMedium-regular.fntdata"/><Relationship Id="rId21" Type="http://schemas.openxmlformats.org/officeDocument/2006/relationships/slide" Target="slides/slide16.xml"/><Relationship Id="rId24" Type="http://schemas.openxmlformats.org/officeDocument/2006/relationships/font" Target="fonts/Inconsolata-regular.fntdata"/><Relationship Id="rId23" Type="http://schemas.openxmlformats.org/officeDocument/2006/relationships/font" Target="fonts/Cairo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naheim-regular.fntdata"/><Relationship Id="rId25" Type="http://schemas.openxmlformats.org/officeDocument/2006/relationships/font" Target="fonts/Inconsolata-bold.fntdata"/><Relationship Id="rId28" Type="http://schemas.openxmlformats.org/officeDocument/2006/relationships/font" Target="fonts/Cairo-regular.fntdata"/><Relationship Id="rId27" Type="http://schemas.openxmlformats.org/officeDocument/2006/relationships/font" Target="fonts/Anahei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ir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linker-bold.fntdata"/><Relationship Id="rId30" Type="http://schemas.openxmlformats.org/officeDocument/2006/relationships/font" Target="fonts/Blinker-regular.fntdata"/><Relationship Id="rId11" Type="http://schemas.openxmlformats.org/officeDocument/2006/relationships/slide" Target="slides/slide6.xml"/><Relationship Id="rId33" Type="http://schemas.openxmlformats.org/officeDocument/2006/relationships/font" Target="fonts/InconsolataMedium-bold.fntdata"/><Relationship Id="rId10" Type="http://schemas.openxmlformats.org/officeDocument/2006/relationships/slide" Target="slides/slide5.xml"/><Relationship Id="rId32" Type="http://schemas.openxmlformats.org/officeDocument/2006/relationships/font" Target="fonts/InconsolataMedium-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b07b1a943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b07b1a943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٨</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b0cc27ba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b0cc27ba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b0cc27ba5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b0cc27ba5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b0cc27ba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b0cc27ba5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b0cc27ba5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b0cc27ba5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b0cc27ba5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b0cc27ba5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b0cc27ba5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b0cc27ba5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b0cc27ba5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b0cc27ba5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7b435033b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7b435033b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٨</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b07b1a94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b07b1a94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b07b1a943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b07b1a943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b07b1a943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b07b1a943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b0cc27ba5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b0cc27ba5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b0cc27ba5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b0cc27ba5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b0cc27ba5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b0cc27ba5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138111" y="-1907432"/>
            <a:ext cx="12612232" cy="7338805"/>
            <a:chOff x="-2138111" y="-1907432"/>
            <a:chExt cx="12612232" cy="7338805"/>
          </a:xfrm>
        </p:grpSpPr>
        <p:sp>
          <p:nvSpPr>
            <p:cNvPr id="10" name="Google Shape;10;p2"/>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2138111" y="-1907432"/>
              <a:ext cx="12612232" cy="7338805"/>
              <a:chOff x="-2138111" y="-1907432"/>
              <a:chExt cx="12612232" cy="7338805"/>
            </a:xfrm>
          </p:grpSpPr>
          <p:sp>
            <p:nvSpPr>
              <p:cNvPr id="13" name="Google Shape;13;p2"/>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 name="Google Shape;23;p2"/>
          <p:cNvSpPr txBox="1"/>
          <p:nvPr>
            <p:ph type="ctrTitle"/>
          </p:nvPr>
        </p:nvSpPr>
        <p:spPr>
          <a:xfrm>
            <a:off x="1475850" y="1432063"/>
            <a:ext cx="6192300" cy="21720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4" name="Google Shape;24;p2"/>
          <p:cNvSpPr txBox="1"/>
          <p:nvPr>
            <p:ph idx="1" type="subTitle"/>
          </p:nvPr>
        </p:nvSpPr>
        <p:spPr>
          <a:xfrm>
            <a:off x="1475850" y="3640838"/>
            <a:ext cx="6192300" cy="52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 name="Google Shape;25;p2"/>
          <p:cNvSpPr txBox="1"/>
          <p:nvPr>
            <p:ph idx="2" type="subTitle"/>
          </p:nvPr>
        </p:nvSpPr>
        <p:spPr>
          <a:xfrm>
            <a:off x="728400" y="631900"/>
            <a:ext cx="4162200" cy="3318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solidFill>
                  <a:schemeClr val="dk2"/>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6" name="Google Shape;26;p2"/>
          <p:cNvSpPr txBox="1"/>
          <p:nvPr>
            <p:ph idx="3" type="subTitle"/>
          </p:nvPr>
        </p:nvSpPr>
        <p:spPr>
          <a:xfrm rot="5400000">
            <a:off x="7122750" y="3302200"/>
            <a:ext cx="2270700" cy="33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solidFill>
                  <a:schemeClr val="dk2"/>
                </a:solidFill>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cxnSp>
        <p:nvCxnSpPr>
          <p:cNvPr id="27" name="Google Shape;27;p2"/>
          <p:cNvCxnSpPr/>
          <p:nvPr/>
        </p:nvCxnSpPr>
        <p:spPr>
          <a:xfrm rot="10800000">
            <a:off x="-10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28" name="Google Shape;28;p2"/>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 name="Shape 181"/>
        <p:cNvGrpSpPr/>
        <p:nvPr/>
      </p:nvGrpSpPr>
      <p:grpSpPr>
        <a:xfrm>
          <a:off x="0" y="0"/>
          <a:ext cx="0" cy="0"/>
          <a:chOff x="0" y="0"/>
          <a:chExt cx="0" cy="0"/>
        </a:xfrm>
      </p:grpSpPr>
      <p:sp>
        <p:nvSpPr>
          <p:cNvPr id="182" name="Google Shape;182;p11"/>
          <p:cNvSpPr txBox="1"/>
          <p:nvPr>
            <p:ph hasCustomPrompt="1" type="title"/>
          </p:nvPr>
        </p:nvSpPr>
        <p:spPr>
          <a:xfrm>
            <a:off x="1293963" y="1690275"/>
            <a:ext cx="6555900" cy="1379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8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3" name="Google Shape;183;p11"/>
          <p:cNvSpPr txBox="1"/>
          <p:nvPr>
            <p:ph idx="1" type="subTitle"/>
          </p:nvPr>
        </p:nvSpPr>
        <p:spPr>
          <a:xfrm>
            <a:off x="1294138" y="3177925"/>
            <a:ext cx="6555900" cy="43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grpSp>
        <p:nvGrpSpPr>
          <p:cNvPr id="184" name="Google Shape;184;p11"/>
          <p:cNvGrpSpPr/>
          <p:nvPr/>
        </p:nvGrpSpPr>
        <p:grpSpPr>
          <a:xfrm>
            <a:off x="-2138111" y="-1907432"/>
            <a:ext cx="12612232" cy="7338805"/>
            <a:chOff x="-2138111" y="-1907432"/>
            <a:chExt cx="12612232" cy="7338805"/>
          </a:xfrm>
        </p:grpSpPr>
        <p:sp>
          <p:nvSpPr>
            <p:cNvPr id="185" name="Google Shape;185;p11"/>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1"/>
            <p:cNvGrpSpPr/>
            <p:nvPr/>
          </p:nvGrpSpPr>
          <p:grpSpPr>
            <a:xfrm>
              <a:off x="-2138111" y="-1907432"/>
              <a:ext cx="12612232" cy="7338805"/>
              <a:chOff x="-2138111" y="-1907432"/>
              <a:chExt cx="12612232" cy="7338805"/>
            </a:xfrm>
          </p:grpSpPr>
          <p:sp>
            <p:nvSpPr>
              <p:cNvPr id="188" name="Google Shape;188;p11"/>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8" name="Google Shape;198;p11"/>
          <p:cNvSpPr txBox="1"/>
          <p:nvPr>
            <p:ph idx="2" type="subTitle"/>
          </p:nvPr>
        </p:nvSpPr>
        <p:spPr>
          <a:xfrm>
            <a:off x="728400" y="631900"/>
            <a:ext cx="4162200" cy="331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99" name="Google Shape;199;p11"/>
          <p:cNvSpPr txBox="1"/>
          <p:nvPr>
            <p:ph idx="3" type="subTitle"/>
          </p:nvPr>
        </p:nvSpPr>
        <p:spPr>
          <a:xfrm rot="5400000">
            <a:off x="7122750" y="3302200"/>
            <a:ext cx="2270700" cy="33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solidFill>
                  <a:schemeClr val="dk2"/>
                </a:solidFill>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cxnSp>
        <p:nvCxnSpPr>
          <p:cNvPr id="200" name="Google Shape;200;p11"/>
          <p:cNvCxnSpPr/>
          <p:nvPr/>
        </p:nvCxnSpPr>
        <p:spPr>
          <a:xfrm rot="10800000">
            <a:off x="-10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201" name="Google Shape;201;p11"/>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202" name="Shape 2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03" name="Shape 203"/>
        <p:cNvGrpSpPr/>
        <p:nvPr/>
      </p:nvGrpSpPr>
      <p:grpSpPr>
        <a:xfrm>
          <a:off x="0" y="0"/>
          <a:ext cx="0" cy="0"/>
          <a:chOff x="0" y="0"/>
          <a:chExt cx="0" cy="0"/>
        </a:xfrm>
      </p:grpSpPr>
      <p:sp>
        <p:nvSpPr>
          <p:cNvPr id="204" name="Google Shape;204;p13"/>
          <p:cNvSpPr txBox="1"/>
          <p:nvPr>
            <p:ph idx="1" type="subTitle"/>
          </p:nvPr>
        </p:nvSpPr>
        <p:spPr>
          <a:xfrm>
            <a:off x="1758900" y="1526700"/>
            <a:ext cx="2728500" cy="500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205" name="Google Shape;205;p13"/>
          <p:cNvSpPr txBox="1"/>
          <p:nvPr>
            <p:ph idx="2" type="subTitle"/>
          </p:nvPr>
        </p:nvSpPr>
        <p:spPr>
          <a:xfrm>
            <a:off x="1758900" y="1946356"/>
            <a:ext cx="2728500" cy="57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206" name="Google Shape;206;p13"/>
          <p:cNvSpPr txBox="1"/>
          <p:nvPr>
            <p:ph hasCustomPrompt="1" type="title"/>
          </p:nvPr>
        </p:nvSpPr>
        <p:spPr>
          <a:xfrm>
            <a:off x="720000" y="1503775"/>
            <a:ext cx="1038900" cy="10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59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7" name="Google Shape;207;p13"/>
          <p:cNvSpPr txBox="1"/>
          <p:nvPr>
            <p:ph idx="3" type="subTitle"/>
          </p:nvPr>
        </p:nvSpPr>
        <p:spPr>
          <a:xfrm>
            <a:off x="5695500" y="1526700"/>
            <a:ext cx="2728500" cy="500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208" name="Google Shape;208;p13"/>
          <p:cNvSpPr txBox="1"/>
          <p:nvPr>
            <p:ph idx="4" type="subTitle"/>
          </p:nvPr>
        </p:nvSpPr>
        <p:spPr>
          <a:xfrm>
            <a:off x="5695500" y="1946356"/>
            <a:ext cx="2728500" cy="57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209" name="Google Shape;209;p13"/>
          <p:cNvSpPr txBox="1"/>
          <p:nvPr>
            <p:ph hasCustomPrompt="1" idx="5" type="title"/>
          </p:nvPr>
        </p:nvSpPr>
        <p:spPr>
          <a:xfrm>
            <a:off x="4656600" y="1503775"/>
            <a:ext cx="1038900" cy="1077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000"/>
              <a:buNone/>
              <a:defRPr sz="59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0" name="Google Shape;210;p13"/>
          <p:cNvSpPr txBox="1"/>
          <p:nvPr>
            <p:ph idx="6" type="subTitle"/>
          </p:nvPr>
        </p:nvSpPr>
        <p:spPr>
          <a:xfrm>
            <a:off x="1758900" y="3039825"/>
            <a:ext cx="2728500" cy="500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211" name="Google Shape;211;p13"/>
          <p:cNvSpPr txBox="1"/>
          <p:nvPr>
            <p:ph idx="7" type="subTitle"/>
          </p:nvPr>
        </p:nvSpPr>
        <p:spPr>
          <a:xfrm>
            <a:off x="1758900" y="3459481"/>
            <a:ext cx="2728500" cy="57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212" name="Google Shape;212;p13"/>
          <p:cNvSpPr txBox="1"/>
          <p:nvPr>
            <p:ph hasCustomPrompt="1" idx="8" type="title"/>
          </p:nvPr>
        </p:nvSpPr>
        <p:spPr>
          <a:xfrm>
            <a:off x="720000" y="3016900"/>
            <a:ext cx="1038900" cy="10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9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3" name="Google Shape;213;p13"/>
          <p:cNvSpPr txBox="1"/>
          <p:nvPr>
            <p:ph idx="9" type="subTitle"/>
          </p:nvPr>
        </p:nvSpPr>
        <p:spPr>
          <a:xfrm>
            <a:off x="5695500" y="3039825"/>
            <a:ext cx="2728500" cy="500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214" name="Google Shape;214;p13"/>
          <p:cNvSpPr txBox="1"/>
          <p:nvPr>
            <p:ph idx="13" type="subTitle"/>
          </p:nvPr>
        </p:nvSpPr>
        <p:spPr>
          <a:xfrm>
            <a:off x="5695500" y="3459481"/>
            <a:ext cx="2728500" cy="57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215" name="Google Shape;215;p13"/>
          <p:cNvSpPr txBox="1"/>
          <p:nvPr>
            <p:ph hasCustomPrompt="1" idx="14" type="title"/>
          </p:nvPr>
        </p:nvSpPr>
        <p:spPr>
          <a:xfrm>
            <a:off x="4656600" y="3016900"/>
            <a:ext cx="1038900" cy="1077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000"/>
              <a:buNone/>
              <a:defRPr sz="59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16" name="Google Shape;216;p13"/>
          <p:cNvSpPr txBox="1"/>
          <p:nvPr>
            <p:ph idx="15" type="title"/>
          </p:nvPr>
        </p:nvSpPr>
        <p:spPr>
          <a:xfrm>
            <a:off x="1464050" y="445025"/>
            <a:ext cx="621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7" name="Google Shape;217;p13"/>
          <p:cNvGrpSpPr/>
          <p:nvPr/>
        </p:nvGrpSpPr>
        <p:grpSpPr>
          <a:xfrm>
            <a:off x="-2138111" y="-1907432"/>
            <a:ext cx="12612232" cy="7338805"/>
            <a:chOff x="-2138111" y="-1907432"/>
            <a:chExt cx="12612232" cy="7338805"/>
          </a:xfrm>
        </p:grpSpPr>
        <p:sp>
          <p:nvSpPr>
            <p:cNvPr id="218" name="Google Shape;218;p13"/>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13"/>
            <p:cNvGrpSpPr/>
            <p:nvPr/>
          </p:nvGrpSpPr>
          <p:grpSpPr>
            <a:xfrm>
              <a:off x="-2138111" y="-1907432"/>
              <a:ext cx="12612232" cy="7338805"/>
              <a:chOff x="-2138111" y="-1907432"/>
              <a:chExt cx="12612232" cy="7338805"/>
            </a:xfrm>
          </p:grpSpPr>
          <p:sp>
            <p:nvSpPr>
              <p:cNvPr id="221" name="Google Shape;221;p13"/>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31" name="Google Shape;231;p13"/>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232" name="Google Shape;232;p13"/>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233" name="Google Shape;233;p13"/>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AND_TWO_COLUMNS_2">
    <p:spTree>
      <p:nvGrpSpPr>
        <p:cNvPr id="234" name="Shape 234"/>
        <p:cNvGrpSpPr/>
        <p:nvPr/>
      </p:nvGrpSpPr>
      <p:grpSpPr>
        <a:xfrm>
          <a:off x="0" y="0"/>
          <a:ext cx="0" cy="0"/>
          <a:chOff x="0" y="0"/>
          <a:chExt cx="0" cy="0"/>
        </a:xfrm>
      </p:grpSpPr>
      <p:sp>
        <p:nvSpPr>
          <p:cNvPr id="235" name="Google Shape;235;p14"/>
          <p:cNvSpPr txBox="1"/>
          <p:nvPr>
            <p:ph idx="1" type="subTitle"/>
          </p:nvPr>
        </p:nvSpPr>
        <p:spPr>
          <a:xfrm>
            <a:off x="1789338" y="3558476"/>
            <a:ext cx="5565300" cy="50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236" name="Google Shape;236;p14"/>
          <p:cNvSpPr txBox="1"/>
          <p:nvPr>
            <p:ph idx="2" type="subTitle"/>
          </p:nvPr>
        </p:nvSpPr>
        <p:spPr>
          <a:xfrm>
            <a:off x="1789350" y="1389124"/>
            <a:ext cx="5565300" cy="20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grpSp>
        <p:nvGrpSpPr>
          <p:cNvPr id="237" name="Google Shape;237;p14"/>
          <p:cNvGrpSpPr/>
          <p:nvPr/>
        </p:nvGrpSpPr>
        <p:grpSpPr>
          <a:xfrm>
            <a:off x="-2138111" y="-1907432"/>
            <a:ext cx="12612232" cy="7338805"/>
            <a:chOff x="-2138111" y="-1907432"/>
            <a:chExt cx="12612232" cy="7338805"/>
          </a:xfrm>
        </p:grpSpPr>
        <p:sp>
          <p:nvSpPr>
            <p:cNvPr id="238" name="Google Shape;238;p14"/>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4"/>
            <p:cNvGrpSpPr/>
            <p:nvPr/>
          </p:nvGrpSpPr>
          <p:grpSpPr>
            <a:xfrm>
              <a:off x="-2138111" y="-1907432"/>
              <a:ext cx="12612232" cy="7338805"/>
              <a:chOff x="-2138111" y="-1907432"/>
              <a:chExt cx="12612232" cy="7338805"/>
            </a:xfrm>
          </p:grpSpPr>
          <p:sp>
            <p:nvSpPr>
              <p:cNvPr id="241" name="Google Shape;241;p14"/>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1" name="Google Shape;251;p14"/>
          <p:cNvSpPr txBox="1"/>
          <p:nvPr>
            <p:ph idx="3" type="subTitle"/>
          </p:nvPr>
        </p:nvSpPr>
        <p:spPr>
          <a:xfrm>
            <a:off x="728400" y="631900"/>
            <a:ext cx="4162200" cy="331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52" name="Google Shape;252;p14"/>
          <p:cNvSpPr txBox="1"/>
          <p:nvPr>
            <p:ph idx="4" type="subTitle"/>
          </p:nvPr>
        </p:nvSpPr>
        <p:spPr>
          <a:xfrm rot="5400000">
            <a:off x="7122750" y="3302200"/>
            <a:ext cx="2270700" cy="33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a:solidFill>
                  <a:schemeClr val="dk2"/>
                </a:solidFill>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cxnSp>
        <p:nvCxnSpPr>
          <p:cNvPr id="253" name="Google Shape;253;p14"/>
          <p:cNvCxnSpPr/>
          <p:nvPr/>
        </p:nvCxnSpPr>
        <p:spPr>
          <a:xfrm rot="10800000">
            <a:off x="-10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254" name="Google Shape;254;p14"/>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55" name="Shape 255"/>
        <p:cNvGrpSpPr/>
        <p:nvPr/>
      </p:nvGrpSpPr>
      <p:grpSpPr>
        <a:xfrm>
          <a:off x="0" y="0"/>
          <a:ext cx="0" cy="0"/>
          <a:chOff x="0" y="0"/>
          <a:chExt cx="0" cy="0"/>
        </a:xfrm>
      </p:grpSpPr>
      <p:sp>
        <p:nvSpPr>
          <p:cNvPr id="256" name="Google Shape;256;p15"/>
          <p:cNvSpPr txBox="1"/>
          <p:nvPr>
            <p:ph type="title"/>
          </p:nvPr>
        </p:nvSpPr>
        <p:spPr>
          <a:xfrm>
            <a:off x="728400" y="2672850"/>
            <a:ext cx="48951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grpSp>
        <p:nvGrpSpPr>
          <p:cNvPr id="257" name="Google Shape;257;p15"/>
          <p:cNvGrpSpPr/>
          <p:nvPr/>
        </p:nvGrpSpPr>
        <p:grpSpPr>
          <a:xfrm flipH="1">
            <a:off x="-1383586" y="-1907432"/>
            <a:ext cx="12612232" cy="7338805"/>
            <a:chOff x="-2138111" y="-1907432"/>
            <a:chExt cx="12612232" cy="7338805"/>
          </a:xfrm>
        </p:grpSpPr>
        <p:sp>
          <p:nvSpPr>
            <p:cNvPr id="258" name="Google Shape;258;p15"/>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5"/>
            <p:cNvGrpSpPr/>
            <p:nvPr/>
          </p:nvGrpSpPr>
          <p:grpSpPr>
            <a:xfrm>
              <a:off x="-2138111" y="-1907432"/>
              <a:ext cx="12612232" cy="7338805"/>
              <a:chOff x="-2138111" y="-1907432"/>
              <a:chExt cx="12612232" cy="7338805"/>
            </a:xfrm>
          </p:grpSpPr>
          <p:sp>
            <p:nvSpPr>
              <p:cNvPr id="261" name="Google Shape;261;p15"/>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1" name="Google Shape;271;p15"/>
          <p:cNvSpPr txBox="1"/>
          <p:nvPr>
            <p:ph hasCustomPrompt="1" idx="2" type="title"/>
          </p:nvPr>
        </p:nvSpPr>
        <p:spPr>
          <a:xfrm>
            <a:off x="728400" y="1081713"/>
            <a:ext cx="4895100" cy="1498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2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72" name="Google Shape;272;p15"/>
          <p:cNvSpPr txBox="1"/>
          <p:nvPr>
            <p:ph idx="1" type="subTitle"/>
          </p:nvPr>
        </p:nvSpPr>
        <p:spPr>
          <a:xfrm>
            <a:off x="728400" y="3607288"/>
            <a:ext cx="48951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273" name="Google Shape;273;p15"/>
          <p:cNvSpPr txBox="1"/>
          <p:nvPr>
            <p:ph idx="3" type="subTitle"/>
          </p:nvPr>
        </p:nvSpPr>
        <p:spPr>
          <a:xfrm>
            <a:off x="728400" y="631900"/>
            <a:ext cx="4162200" cy="331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74" name="Google Shape;274;p15"/>
          <p:cNvSpPr txBox="1"/>
          <p:nvPr>
            <p:ph idx="4" type="subTitle"/>
          </p:nvPr>
        </p:nvSpPr>
        <p:spPr>
          <a:xfrm rot="5400000">
            <a:off x="7122750" y="3302200"/>
            <a:ext cx="2270700" cy="33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solidFill>
                  <a:schemeClr val="dk2"/>
                </a:solidFill>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cxnSp>
        <p:nvCxnSpPr>
          <p:cNvPr id="275" name="Google Shape;275;p15"/>
          <p:cNvCxnSpPr/>
          <p:nvPr/>
        </p:nvCxnSpPr>
        <p:spPr>
          <a:xfrm rot="10800000">
            <a:off x="-10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276" name="Google Shape;276;p15"/>
          <p:cNvCxnSpPr/>
          <p:nvPr/>
        </p:nvCxnSpPr>
        <p:spPr>
          <a:xfrm rot="10800000">
            <a:off x="720002" y="4855175"/>
            <a:ext cx="55407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277" name="Shape 277"/>
        <p:cNvGrpSpPr/>
        <p:nvPr/>
      </p:nvGrpSpPr>
      <p:grpSpPr>
        <a:xfrm>
          <a:off x="0" y="0"/>
          <a:ext cx="0" cy="0"/>
          <a:chOff x="0" y="0"/>
          <a:chExt cx="0" cy="0"/>
        </a:xfrm>
      </p:grpSpPr>
      <p:sp>
        <p:nvSpPr>
          <p:cNvPr id="278" name="Google Shape;278;p16"/>
          <p:cNvSpPr txBox="1"/>
          <p:nvPr>
            <p:ph type="title"/>
          </p:nvPr>
        </p:nvSpPr>
        <p:spPr>
          <a:xfrm>
            <a:off x="1464050" y="445025"/>
            <a:ext cx="621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9" name="Google Shape;279;p16"/>
          <p:cNvGrpSpPr/>
          <p:nvPr/>
        </p:nvGrpSpPr>
        <p:grpSpPr>
          <a:xfrm rot="10800000">
            <a:off x="-1339051" y="-218107"/>
            <a:ext cx="12612232" cy="7338805"/>
            <a:chOff x="-2138111" y="-1907432"/>
            <a:chExt cx="12612232" cy="7338805"/>
          </a:xfrm>
        </p:grpSpPr>
        <p:sp>
          <p:nvSpPr>
            <p:cNvPr id="280" name="Google Shape;280;p16"/>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16"/>
            <p:cNvGrpSpPr/>
            <p:nvPr/>
          </p:nvGrpSpPr>
          <p:grpSpPr>
            <a:xfrm>
              <a:off x="-2138111" y="-1907432"/>
              <a:ext cx="12612232" cy="7338805"/>
              <a:chOff x="-2138111" y="-1907432"/>
              <a:chExt cx="12612232" cy="7338805"/>
            </a:xfrm>
          </p:grpSpPr>
          <p:sp>
            <p:nvSpPr>
              <p:cNvPr id="283" name="Google Shape;283;p16"/>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3" name="Google Shape;293;p16"/>
          <p:cNvSpPr txBox="1"/>
          <p:nvPr>
            <p:ph idx="1" type="subTitle"/>
          </p:nvPr>
        </p:nvSpPr>
        <p:spPr>
          <a:xfrm>
            <a:off x="952700" y="1707975"/>
            <a:ext cx="3297900" cy="21909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cxnSp>
        <p:nvCxnSpPr>
          <p:cNvPr id="294" name="Google Shape;294;p16"/>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295" name="Google Shape;295;p16"/>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296" name="Google Shape;296;p16"/>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297" name="Shape 297"/>
        <p:cNvGrpSpPr/>
        <p:nvPr/>
      </p:nvGrpSpPr>
      <p:grpSpPr>
        <a:xfrm>
          <a:off x="0" y="0"/>
          <a:ext cx="0" cy="0"/>
          <a:chOff x="0" y="0"/>
          <a:chExt cx="0" cy="0"/>
        </a:xfrm>
      </p:grpSpPr>
      <p:sp>
        <p:nvSpPr>
          <p:cNvPr id="298" name="Google Shape;298;p17"/>
          <p:cNvSpPr txBox="1"/>
          <p:nvPr>
            <p:ph type="title"/>
          </p:nvPr>
        </p:nvSpPr>
        <p:spPr>
          <a:xfrm>
            <a:off x="1464050" y="445025"/>
            <a:ext cx="621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9" name="Google Shape;299;p17"/>
          <p:cNvSpPr txBox="1"/>
          <p:nvPr>
            <p:ph idx="1" type="body"/>
          </p:nvPr>
        </p:nvSpPr>
        <p:spPr>
          <a:xfrm>
            <a:off x="720000" y="1152475"/>
            <a:ext cx="3852000" cy="14556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grpSp>
        <p:nvGrpSpPr>
          <p:cNvPr id="300" name="Google Shape;300;p17"/>
          <p:cNvGrpSpPr/>
          <p:nvPr/>
        </p:nvGrpSpPr>
        <p:grpSpPr>
          <a:xfrm rot="10800000">
            <a:off x="-1339051" y="-218107"/>
            <a:ext cx="12612232" cy="7338805"/>
            <a:chOff x="-2138111" y="-1907432"/>
            <a:chExt cx="12612232" cy="7338805"/>
          </a:xfrm>
        </p:grpSpPr>
        <p:sp>
          <p:nvSpPr>
            <p:cNvPr id="301" name="Google Shape;301;p17"/>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17"/>
            <p:cNvGrpSpPr/>
            <p:nvPr/>
          </p:nvGrpSpPr>
          <p:grpSpPr>
            <a:xfrm>
              <a:off x="-2138111" y="-1907432"/>
              <a:ext cx="12612232" cy="7338805"/>
              <a:chOff x="-2138111" y="-1907432"/>
              <a:chExt cx="12612232" cy="7338805"/>
            </a:xfrm>
          </p:grpSpPr>
          <p:sp>
            <p:nvSpPr>
              <p:cNvPr id="304" name="Google Shape;304;p17"/>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14" name="Google Shape;314;p17"/>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315" name="Google Shape;315;p17"/>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316" name="Google Shape;316;p17"/>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AND_TWO_COLUMNS_3">
    <p:spTree>
      <p:nvGrpSpPr>
        <p:cNvPr id="317" name="Shape 317"/>
        <p:cNvGrpSpPr/>
        <p:nvPr/>
      </p:nvGrpSpPr>
      <p:grpSpPr>
        <a:xfrm>
          <a:off x="0" y="0"/>
          <a:ext cx="0" cy="0"/>
          <a:chOff x="0" y="0"/>
          <a:chExt cx="0" cy="0"/>
        </a:xfrm>
      </p:grpSpPr>
      <p:sp>
        <p:nvSpPr>
          <p:cNvPr id="318" name="Google Shape;318;p18"/>
          <p:cNvSpPr txBox="1"/>
          <p:nvPr>
            <p:ph type="title"/>
          </p:nvPr>
        </p:nvSpPr>
        <p:spPr>
          <a:xfrm>
            <a:off x="1464050" y="445025"/>
            <a:ext cx="621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9" name="Google Shape;319;p18"/>
          <p:cNvGrpSpPr/>
          <p:nvPr/>
        </p:nvGrpSpPr>
        <p:grpSpPr>
          <a:xfrm>
            <a:off x="-2138111" y="-1907432"/>
            <a:ext cx="12612232" cy="7338805"/>
            <a:chOff x="-2138111" y="-1907432"/>
            <a:chExt cx="12612232" cy="7338805"/>
          </a:xfrm>
        </p:grpSpPr>
        <p:sp>
          <p:nvSpPr>
            <p:cNvPr id="320" name="Google Shape;320;p18"/>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18"/>
            <p:cNvGrpSpPr/>
            <p:nvPr/>
          </p:nvGrpSpPr>
          <p:grpSpPr>
            <a:xfrm>
              <a:off x="-2138111" y="-1907432"/>
              <a:ext cx="12612232" cy="7338805"/>
              <a:chOff x="-2138111" y="-1907432"/>
              <a:chExt cx="12612232" cy="7338805"/>
            </a:xfrm>
          </p:grpSpPr>
          <p:sp>
            <p:nvSpPr>
              <p:cNvPr id="323" name="Google Shape;323;p18"/>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33" name="Google Shape;333;p18"/>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334" name="Google Shape;334;p18"/>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335" name="Google Shape;335;p18"/>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336" name="Shape 336"/>
        <p:cNvGrpSpPr/>
        <p:nvPr/>
      </p:nvGrpSpPr>
      <p:grpSpPr>
        <a:xfrm>
          <a:off x="0" y="0"/>
          <a:ext cx="0" cy="0"/>
          <a:chOff x="0" y="0"/>
          <a:chExt cx="0" cy="0"/>
        </a:xfrm>
      </p:grpSpPr>
      <p:sp>
        <p:nvSpPr>
          <p:cNvPr id="337" name="Google Shape;337;p19"/>
          <p:cNvSpPr txBox="1"/>
          <p:nvPr>
            <p:ph type="title"/>
          </p:nvPr>
        </p:nvSpPr>
        <p:spPr>
          <a:xfrm>
            <a:off x="1464050" y="445025"/>
            <a:ext cx="621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8" name="Google Shape;338;p19"/>
          <p:cNvSpPr txBox="1"/>
          <p:nvPr>
            <p:ph idx="1" type="subTitle"/>
          </p:nvPr>
        </p:nvSpPr>
        <p:spPr>
          <a:xfrm>
            <a:off x="720000" y="2563700"/>
            <a:ext cx="242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339" name="Google Shape;339;p19"/>
          <p:cNvSpPr txBox="1"/>
          <p:nvPr>
            <p:ph idx="2" type="subTitle"/>
          </p:nvPr>
        </p:nvSpPr>
        <p:spPr>
          <a:xfrm>
            <a:off x="3358646" y="2563700"/>
            <a:ext cx="242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340" name="Google Shape;340;p19"/>
          <p:cNvSpPr txBox="1"/>
          <p:nvPr>
            <p:ph idx="3" type="subTitle"/>
          </p:nvPr>
        </p:nvSpPr>
        <p:spPr>
          <a:xfrm>
            <a:off x="720000" y="3064400"/>
            <a:ext cx="2426700" cy="1227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341" name="Google Shape;341;p19"/>
          <p:cNvSpPr txBox="1"/>
          <p:nvPr>
            <p:ph idx="4" type="subTitle"/>
          </p:nvPr>
        </p:nvSpPr>
        <p:spPr>
          <a:xfrm>
            <a:off x="3358647" y="3064400"/>
            <a:ext cx="2426700" cy="1227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342" name="Google Shape;342;p19"/>
          <p:cNvSpPr txBox="1"/>
          <p:nvPr>
            <p:ph idx="5" type="subTitle"/>
          </p:nvPr>
        </p:nvSpPr>
        <p:spPr>
          <a:xfrm>
            <a:off x="5997296" y="2563700"/>
            <a:ext cx="242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343" name="Google Shape;343;p19"/>
          <p:cNvSpPr txBox="1"/>
          <p:nvPr>
            <p:ph idx="6" type="subTitle"/>
          </p:nvPr>
        </p:nvSpPr>
        <p:spPr>
          <a:xfrm>
            <a:off x="5997299" y="3064400"/>
            <a:ext cx="2426700" cy="1227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grpSp>
        <p:nvGrpSpPr>
          <p:cNvPr id="344" name="Google Shape;344;p19"/>
          <p:cNvGrpSpPr/>
          <p:nvPr/>
        </p:nvGrpSpPr>
        <p:grpSpPr>
          <a:xfrm rot="10800000">
            <a:off x="-1339051" y="-218107"/>
            <a:ext cx="12612232" cy="7338805"/>
            <a:chOff x="-2138111" y="-1907432"/>
            <a:chExt cx="12612232" cy="7338805"/>
          </a:xfrm>
        </p:grpSpPr>
        <p:sp>
          <p:nvSpPr>
            <p:cNvPr id="345" name="Google Shape;345;p19"/>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19"/>
            <p:cNvGrpSpPr/>
            <p:nvPr/>
          </p:nvGrpSpPr>
          <p:grpSpPr>
            <a:xfrm>
              <a:off x="-2138111" y="-1907432"/>
              <a:ext cx="12612232" cy="7338805"/>
              <a:chOff x="-2138111" y="-1907432"/>
              <a:chExt cx="12612232" cy="7338805"/>
            </a:xfrm>
          </p:grpSpPr>
          <p:sp>
            <p:nvSpPr>
              <p:cNvPr id="348" name="Google Shape;348;p19"/>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58" name="Google Shape;358;p19"/>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359" name="Google Shape;359;p19"/>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360" name="Google Shape;360;p19"/>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361" name="Shape 361"/>
        <p:cNvGrpSpPr/>
        <p:nvPr/>
      </p:nvGrpSpPr>
      <p:grpSpPr>
        <a:xfrm>
          <a:off x="0" y="0"/>
          <a:ext cx="0" cy="0"/>
          <a:chOff x="0" y="0"/>
          <a:chExt cx="0" cy="0"/>
        </a:xfrm>
      </p:grpSpPr>
      <p:sp>
        <p:nvSpPr>
          <p:cNvPr id="362" name="Google Shape;362;p20"/>
          <p:cNvSpPr txBox="1"/>
          <p:nvPr>
            <p:ph idx="1" type="subTitle"/>
          </p:nvPr>
        </p:nvSpPr>
        <p:spPr>
          <a:xfrm>
            <a:off x="1536838" y="1742250"/>
            <a:ext cx="254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363" name="Google Shape;363;p20"/>
          <p:cNvSpPr txBox="1"/>
          <p:nvPr>
            <p:ph idx="2" type="subTitle"/>
          </p:nvPr>
        </p:nvSpPr>
        <p:spPr>
          <a:xfrm>
            <a:off x="1536838" y="2090550"/>
            <a:ext cx="2546700" cy="576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364" name="Google Shape;364;p20"/>
          <p:cNvSpPr txBox="1"/>
          <p:nvPr>
            <p:ph idx="3" type="subTitle"/>
          </p:nvPr>
        </p:nvSpPr>
        <p:spPr>
          <a:xfrm>
            <a:off x="5060462" y="1742250"/>
            <a:ext cx="254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365" name="Google Shape;365;p20"/>
          <p:cNvSpPr txBox="1"/>
          <p:nvPr>
            <p:ph idx="4" type="subTitle"/>
          </p:nvPr>
        </p:nvSpPr>
        <p:spPr>
          <a:xfrm>
            <a:off x="5060462" y="2090550"/>
            <a:ext cx="2546700" cy="576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366" name="Google Shape;366;p20"/>
          <p:cNvSpPr txBox="1"/>
          <p:nvPr>
            <p:ph idx="5" type="subTitle"/>
          </p:nvPr>
        </p:nvSpPr>
        <p:spPr>
          <a:xfrm>
            <a:off x="1536838" y="3520588"/>
            <a:ext cx="254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367" name="Google Shape;367;p20"/>
          <p:cNvSpPr txBox="1"/>
          <p:nvPr>
            <p:ph idx="6" type="subTitle"/>
          </p:nvPr>
        </p:nvSpPr>
        <p:spPr>
          <a:xfrm>
            <a:off x="1536838" y="3868888"/>
            <a:ext cx="2546700" cy="576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368" name="Google Shape;368;p20"/>
          <p:cNvSpPr txBox="1"/>
          <p:nvPr>
            <p:ph idx="7" type="subTitle"/>
          </p:nvPr>
        </p:nvSpPr>
        <p:spPr>
          <a:xfrm>
            <a:off x="5060462" y="3520588"/>
            <a:ext cx="254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369" name="Google Shape;369;p20"/>
          <p:cNvSpPr txBox="1"/>
          <p:nvPr>
            <p:ph idx="8" type="subTitle"/>
          </p:nvPr>
        </p:nvSpPr>
        <p:spPr>
          <a:xfrm>
            <a:off x="5060462" y="3868888"/>
            <a:ext cx="2546700" cy="576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370" name="Google Shape;370;p20"/>
          <p:cNvSpPr txBox="1"/>
          <p:nvPr>
            <p:ph type="title"/>
          </p:nvPr>
        </p:nvSpPr>
        <p:spPr>
          <a:xfrm>
            <a:off x="1464050" y="445025"/>
            <a:ext cx="621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71" name="Google Shape;371;p20"/>
          <p:cNvGrpSpPr/>
          <p:nvPr/>
        </p:nvGrpSpPr>
        <p:grpSpPr>
          <a:xfrm flipH="1" rot="10800000">
            <a:off x="-2138111" y="-302236"/>
            <a:ext cx="12612232" cy="7338805"/>
            <a:chOff x="-2138111" y="-1907432"/>
            <a:chExt cx="12612232" cy="7338805"/>
          </a:xfrm>
        </p:grpSpPr>
        <p:sp>
          <p:nvSpPr>
            <p:cNvPr id="372" name="Google Shape;372;p20"/>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0"/>
            <p:cNvGrpSpPr/>
            <p:nvPr/>
          </p:nvGrpSpPr>
          <p:grpSpPr>
            <a:xfrm>
              <a:off x="-2138111" y="-1907432"/>
              <a:ext cx="12612232" cy="7338805"/>
              <a:chOff x="-2138111" y="-1907432"/>
              <a:chExt cx="12612232" cy="7338805"/>
            </a:xfrm>
          </p:grpSpPr>
          <p:sp>
            <p:nvSpPr>
              <p:cNvPr id="375" name="Google Shape;375;p20"/>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85" name="Google Shape;385;p20"/>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386" name="Google Shape;386;p20"/>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387" name="Google Shape;387;p20"/>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3"/>
          <p:cNvSpPr txBox="1"/>
          <p:nvPr>
            <p:ph type="title"/>
          </p:nvPr>
        </p:nvSpPr>
        <p:spPr>
          <a:xfrm>
            <a:off x="3039400" y="2672850"/>
            <a:ext cx="4895100" cy="8418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31" name="Google Shape;31;p3"/>
          <p:cNvGrpSpPr/>
          <p:nvPr/>
        </p:nvGrpSpPr>
        <p:grpSpPr>
          <a:xfrm flipH="1">
            <a:off x="-1383586" y="-1907432"/>
            <a:ext cx="12612232" cy="7338805"/>
            <a:chOff x="-2138111" y="-1907432"/>
            <a:chExt cx="12612232" cy="7338805"/>
          </a:xfrm>
        </p:grpSpPr>
        <p:sp>
          <p:nvSpPr>
            <p:cNvPr id="32" name="Google Shape;32;p3"/>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a:off x="-2138111" y="-1907432"/>
              <a:ext cx="12612232" cy="7338805"/>
              <a:chOff x="-2138111" y="-1907432"/>
              <a:chExt cx="12612232" cy="7338805"/>
            </a:xfrm>
          </p:grpSpPr>
          <p:sp>
            <p:nvSpPr>
              <p:cNvPr id="35" name="Google Shape;35;p3"/>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 name="Google Shape;45;p3"/>
          <p:cNvSpPr txBox="1"/>
          <p:nvPr>
            <p:ph hasCustomPrompt="1" idx="2" type="title"/>
          </p:nvPr>
        </p:nvSpPr>
        <p:spPr>
          <a:xfrm>
            <a:off x="3039400" y="1081713"/>
            <a:ext cx="4895100" cy="1498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3"/>
          <p:cNvSpPr txBox="1"/>
          <p:nvPr>
            <p:ph idx="1" type="subTitle"/>
          </p:nvPr>
        </p:nvSpPr>
        <p:spPr>
          <a:xfrm>
            <a:off x="3039400" y="3607288"/>
            <a:ext cx="4895100" cy="454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7" name="Google Shape;47;p3"/>
          <p:cNvSpPr txBox="1"/>
          <p:nvPr>
            <p:ph idx="3" type="subTitle"/>
          </p:nvPr>
        </p:nvSpPr>
        <p:spPr>
          <a:xfrm>
            <a:off x="728400" y="631900"/>
            <a:ext cx="4162200" cy="331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8" name="Google Shape;48;p3"/>
          <p:cNvSpPr txBox="1"/>
          <p:nvPr>
            <p:ph idx="4" type="subTitle"/>
          </p:nvPr>
        </p:nvSpPr>
        <p:spPr>
          <a:xfrm rot="5400000">
            <a:off x="7122750" y="3302200"/>
            <a:ext cx="2270700" cy="33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solidFill>
                  <a:schemeClr val="dk2"/>
                </a:solidFill>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cxnSp>
        <p:nvCxnSpPr>
          <p:cNvPr id="49" name="Google Shape;49;p3"/>
          <p:cNvCxnSpPr/>
          <p:nvPr/>
        </p:nvCxnSpPr>
        <p:spPr>
          <a:xfrm rot="10800000">
            <a:off x="-10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50" name="Google Shape;50;p3"/>
          <p:cNvCxnSpPr/>
          <p:nvPr/>
        </p:nvCxnSpPr>
        <p:spPr>
          <a:xfrm>
            <a:off x="2872025" y="4855175"/>
            <a:ext cx="55407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
    <p:spTree>
      <p:nvGrpSpPr>
        <p:cNvPr id="388" name="Shape 388"/>
        <p:cNvGrpSpPr/>
        <p:nvPr/>
      </p:nvGrpSpPr>
      <p:grpSpPr>
        <a:xfrm>
          <a:off x="0" y="0"/>
          <a:ext cx="0" cy="0"/>
          <a:chOff x="0" y="0"/>
          <a:chExt cx="0" cy="0"/>
        </a:xfrm>
      </p:grpSpPr>
      <p:sp>
        <p:nvSpPr>
          <p:cNvPr id="389" name="Google Shape;389;p21"/>
          <p:cNvSpPr txBox="1"/>
          <p:nvPr>
            <p:ph type="title"/>
          </p:nvPr>
        </p:nvSpPr>
        <p:spPr>
          <a:xfrm>
            <a:off x="1464050" y="445025"/>
            <a:ext cx="621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0" name="Google Shape;390;p21"/>
          <p:cNvSpPr txBox="1"/>
          <p:nvPr>
            <p:ph idx="1" type="subTitle"/>
          </p:nvPr>
        </p:nvSpPr>
        <p:spPr>
          <a:xfrm>
            <a:off x="720000" y="1705525"/>
            <a:ext cx="242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391" name="Google Shape;391;p21"/>
          <p:cNvSpPr txBox="1"/>
          <p:nvPr>
            <p:ph idx="2" type="subTitle"/>
          </p:nvPr>
        </p:nvSpPr>
        <p:spPr>
          <a:xfrm>
            <a:off x="3358646" y="1705525"/>
            <a:ext cx="242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392" name="Google Shape;392;p21"/>
          <p:cNvSpPr txBox="1"/>
          <p:nvPr>
            <p:ph idx="3" type="subTitle"/>
          </p:nvPr>
        </p:nvSpPr>
        <p:spPr>
          <a:xfrm>
            <a:off x="720000" y="2053825"/>
            <a:ext cx="2426700" cy="66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393" name="Google Shape;393;p21"/>
          <p:cNvSpPr txBox="1"/>
          <p:nvPr>
            <p:ph idx="4" type="subTitle"/>
          </p:nvPr>
        </p:nvSpPr>
        <p:spPr>
          <a:xfrm>
            <a:off x="3358648" y="2053825"/>
            <a:ext cx="2426700" cy="66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394" name="Google Shape;394;p21"/>
          <p:cNvSpPr txBox="1"/>
          <p:nvPr>
            <p:ph idx="5" type="subTitle"/>
          </p:nvPr>
        </p:nvSpPr>
        <p:spPr>
          <a:xfrm>
            <a:off x="5997296" y="1705525"/>
            <a:ext cx="242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395" name="Google Shape;395;p21"/>
          <p:cNvSpPr txBox="1"/>
          <p:nvPr>
            <p:ph idx="6" type="subTitle"/>
          </p:nvPr>
        </p:nvSpPr>
        <p:spPr>
          <a:xfrm>
            <a:off x="5997300" y="2053825"/>
            <a:ext cx="2426700" cy="66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grpSp>
        <p:nvGrpSpPr>
          <p:cNvPr id="396" name="Google Shape;396;p21"/>
          <p:cNvGrpSpPr/>
          <p:nvPr/>
        </p:nvGrpSpPr>
        <p:grpSpPr>
          <a:xfrm rot="10800000">
            <a:off x="-1339051" y="-218107"/>
            <a:ext cx="12612232" cy="7338805"/>
            <a:chOff x="-2138111" y="-1907432"/>
            <a:chExt cx="12612232" cy="7338805"/>
          </a:xfrm>
        </p:grpSpPr>
        <p:sp>
          <p:nvSpPr>
            <p:cNvPr id="397" name="Google Shape;397;p21"/>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21"/>
            <p:cNvGrpSpPr/>
            <p:nvPr/>
          </p:nvGrpSpPr>
          <p:grpSpPr>
            <a:xfrm>
              <a:off x="-2138111" y="-1907432"/>
              <a:ext cx="12612232" cy="7338805"/>
              <a:chOff x="-2138111" y="-1907432"/>
              <a:chExt cx="12612232" cy="7338805"/>
            </a:xfrm>
          </p:grpSpPr>
          <p:sp>
            <p:nvSpPr>
              <p:cNvPr id="400" name="Google Shape;400;p21"/>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0" name="Google Shape;410;p21"/>
          <p:cNvSpPr txBox="1"/>
          <p:nvPr>
            <p:ph idx="7" type="subTitle"/>
          </p:nvPr>
        </p:nvSpPr>
        <p:spPr>
          <a:xfrm>
            <a:off x="720000" y="3591891"/>
            <a:ext cx="242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411" name="Google Shape;411;p21"/>
          <p:cNvSpPr txBox="1"/>
          <p:nvPr>
            <p:ph idx="8" type="subTitle"/>
          </p:nvPr>
        </p:nvSpPr>
        <p:spPr>
          <a:xfrm>
            <a:off x="3358646" y="3591891"/>
            <a:ext cx="242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412" name="Google Shape;412;p21"/>
          <p:cNvSpPr txBox="1"/>
          <p:nvPr>
            <p:ph idx="9" type="subTitle"/>
          </p:nvPr>
        </p:nvSpPr>
        <p:spPr>
          <a:xfrm>
            <a:off x="720000" y="3940191"/>
            <a:ext cx="2426700" cy="66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413" name="Google Shape;413;p21"/>
          <p:cNvSpPr txBox="1"/>
          <p:nvPr>
            <p:ph idx="13" type="subTitle"/>
          </p:nvPr>
        </p:nvSpPr>
        <p:spPr>
          <a:xfrm>
            <a:off x="3358648" y="3940191"/>
            <a:ext cx="2426700" cy="66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414" name="Google Shape;414;p21"/>
          <p:cNvSpPr txBox="1"/>
          <p:nvPr>
            <p:ph idx="14" type="subTitle"/>
          </p:nvPr>
        </p:nvSpPr>
        <p:spPr>
          <a:xfrm>
            <a:off x="5997296" y="3591891"/>
            <a:ext cx="24267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415" name="Google Shape;415;p21"/>
          <p:cNvSpPr txBox="1"/>
          <p:nvPr>
            <p:ph idx="15" type="subTitle"/>
          </p:nvPr>
        </p:nvSpPr>
        <p:spPr>
          <a:xfrm>
            <a:off x="5997300" y="3940191"/>
            <a:ext cx="2426700" cy="66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cxnSp>
        <p:nvCxnSpPr>
          <p:cNvPr id="416" name="Google Shape;416;p21"/>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417" name="Google Shape;417;p21"/>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418" name="Google Shape;418;p21"/>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
    <p:spTree>
      <p:nvGrpSpPr>
        <p:cNvPr id="419" name="Shape 419"/>
        <p:cNvGrpSpPr/>
        <p:nvPr/>
      </p:nvGrpSpPr>
      <p:grpSpPr>
        <a:xfrm>
          <a:off x="0" y="0"/>
          <a:ext cx="0" cy="0"/>
          <a:chOff x="0" y="0"/>
          <a:chExt cx="0" cy="0"/>
        </a:xfrm>
      </p:grpSpPr>
      <p:sp>
        <p:nvSpPr>
          <p:cNvPr id="420" name="Google Shape;420;p22"/>
          <p:cNvSpPr txBox="1"/>
          <p:nvPr>
            <p:ph idx="1" type="subTitle"/>
          </p:nvPr>
        </p:nvSpPr>
        <p:spPr>
          <a:xfrm>
            <a:off x="1758900" y="2159750"/>
            <a:ext cx="2728500" cy="500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421" name="Google Shape;421;p22"/>
          <p:cNvSpPr txBox="1"/>
          <p:nvPr>
            <p:ph idx="2" type="subTitle"/>
          </p:nvPr>
        </p:nvSpPr>
        <p:spPr>
          <a:xfrm>
            <a:off x="1758900" y="2535818"/>
            <a:ext cx="2728500" cy="57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422" name="Google Shape;422;p22"/>
          <p:cNvSpPr txBox="1"/>
          <p:nvPr>
            <p:ph hasCustomPrompt="1" type="title"/>
          </p:nvPr>
        </p:nvSpPr>
        <p:spPr>
          <a:xfrm>
            <a:off x="720000" y="2130691"/>
            <a:ext cx="1038900" cy="10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28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23" name="Google Shape;423;p22"/>
          <p:cNvSpPr txBox="1"/>
          <p:nvPr>
            <p:ph idx="3" type="subTitle"/>
          </p:nvPr>
        </p:nvSpPr>
        <p:spPr>
          <a:xfrm>
            <a:off x="5695500" y="2159750"/>
            <a:ext cx="2728500" cy="500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424" name="Google Shape;424;p22"/>
          <p:cNvSpPr txBox="1"/>
          <p:nvPr>
            <p:ph idx="4" type="subTitle"/>
          </p:nvPr>
        </p:nvSpPr>
        <p:spPr>
          <a:xfrm>
            <a:off x="5695500" y="2535818"/>
            <a:ext cx="2728500" cy="57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425" name="Google Shape;425;p22"/>
          <p:cNvSpPr txBox="1"/>
          <p:nvPr>
            <p:ph hasCustomPrompt="1" idx="5" type="title"/>
          </p:nvPr>
        </p:nvSpPr>
        <p:spPr>
          <a:xfrm>
            <a:off x="4656600" y="2130691"/>
            <a:ext cx="1038900" cy="10776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sz="28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26" name="Google Shape;426;p22"/>
          <p:cNvSpPr txBox="1"/>
          <p:nvPr>
            <p:ph idx="6" type="subTitle"/>
          </p:nvPr>
        </p:nvSpPr>
        <p:spPr>
          <a:xfrm>
            <a:off x="1758900" y="3303125"/>
            <a:ext cx="2728500" cy="500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427" name="Google Shape;427;p22"/>
          <p:cNvSpPr txBox="1"/>
          <p:nvPr>
            <p:ph idx="7" type="subTitle"/>
          </p:nvPr>
        </p:nvSpPr>
        <p:spPr>
          <a:xfrm>
            <a:off x="1758900" y="3679193"/>
            <a:ext cx="2728500" cy="57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428" name="Google Shape;428;p22"/>
          <p:cNvSpPr txBox="1"/>
          <p:nvPr>
            <p:ph hasCustomPrompt="1" idx="8" type="title"/>
          </p:nvPr>
        </p:nvSpPr>
        <p:spPr>
          <a:xfrm>
            <a:off x="720000" y="3274066"/>
            <a:ext cx="1038900" cy="10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28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29" name="Google Shape;429;p22"/>
          <p:cNvSpPr txBox="1"/>
          <p:nvPr>
            <p:ph idx="9" type="subTitle"/>
          </p:nvPr>
        </p:nvSpPr>
        <p:spPr>
          <a:xfrm>
            <a:off x="5695500" y="3303125"/>
            <a:ext cx="2728500" cy="500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430" name="Google Shape;430;p22"/>
          <p:cNvSpPr txBox="1"/>
          <p:nvPr>
            <p:ph idx="13" type="subTitle"/>
          </p:nvPr>
        </p:nvSpPr>
        <p:spPr>
          <a:xfrm>
            <a:off x="5695500" y="3679193"/>
            <a:ext cx="2728500" cy="57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431" name="Google Shape;431;p22"/>
          <p:cNvSpPr txBox="1"/>
          <p:nvPr>
            <p:ph hasCustomPrompt="1" idx="14" type="title"/>
          </p:nvPr>
        </p:nvSpPr>
        <p:spPr>
          <a:xfrm>
            <a:off x="4656600" y="3274066"/>
            <a:ext cx="1038900" cy="10776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sz="28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32" name="Google Shape;432;p22"/>
          <p:cNvSpPr txBox="1"/>
          <p:nvPr>
            <p:ph idx="15" type="title"/>
          </p:nvPr>
        </p:nvSpPr>
        <p:spPr>
          <a:xfrm>
            <a:off x="1464050" y="445025"/>
            <a:ext cx="621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3" name="Google Shape;433;p22"/>
          <p:cNvGrpSpPr/>
          <p:nvPr/>
        </p:nvGrpSpPr>
        <p:grpSpPr>
          <a:xfrm flipH="1" rot="10800000">
            <a:off x="-2138111" y="-302236"/>
            <a:ext cx="12612232" cy="7338805"/>
            <a:chOff x="-2138111" y="-1907432"/>
            <a:chExt cx="12612232" cy="7338805"/>
          </a:xfrm>
        </p:grpSpPr>
        <p:sp>
          <p:nvSpPr>
            <p:cNvPr id="434" name="Google Shape;434;p22"/>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2"/>
            <p:cNvGrpSpPr/>
            <p:nvPr/>
          </p:nvGrpSpPr>
          <p:grpSpPr>
            <a:xfrm>
              <a:off x="-2138111" y="-1907432"/>
              <a:ext cx="12612232" cy="7338805"/>
              <a:chOff x="-2138111" y="-1907432"/>
              <a:chExt cx="12612232" cy="7338805"/>
            </a:xfrm>
          </p:grpSpPr>
          <p:sp>
            <p:nvSpPr>
              <p:cNvPr id="437" name="Google Shape;437;p22"/>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7" name="Google Shape;447;p22"/>
          <p:cNvSpPr txBox="1"/>
          <p:nvPr>
            <p:ph idx="16" type="subTitle"/>
          </p:nvPr>
        </p:nvSpPr>
        <p:spPr>
          <a:xfrm>
            <a:off x="720000" y="1548075"/>
            <a:ext cx="2728500" cy="50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1pPr>
            <a:lvl2pPr lvl="1"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2pPr>
            <a:lvl3pPr lvl="2"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3pPr>
            <a:lvl4pPr lvl="3"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4pPr>
            <a:lvl5pPr lvl="4"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5pPr>
            <a:lvl6pPr lvl="5"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6pPr>
            <a:lvl7pPr lvl="6"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7pPr>
            <a:lvl8pPr lvl="7"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8pPr>
            <a:lvl9pPr lvl="8"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9pPr>
          </a:lstStyle>
          <a:p/>
        </p:txBody>
      </p:sp>
      <p:sp>
        <p:nvSpPr>
          <p:cNvPr id="448" name="Google Shape;448;p22"/>
          <p:cNvSpPr txBox="1"/>
          <p:nvPr>
            <p:ph idx="17" type="subTitle"/>
          </p:nvPr>
        </p:nvSpPr>
        <p:spPr>
          <a:xfrm>
            <a:off x="4656600" y="1548075"/>
            <a:ext cx="2728500" cy="50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1pPr>
            <a:lvl2pPr lvl="1"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2pPr>
            <a:lvl3pPr lvl="2"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3pPr>
            <a:lvl4pPr lvl="3"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4pPr>
            <a:lvl5pPr lvl="4"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5pPr>
            <a:lvl6pPr lvl="5"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6pPr>
            <a:lvl7pPr lvl="6"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7pPr>
            <a:lvl8pPr lvl="7"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8pPr>
            <a:lvl9pPr lvl="8" rtl="0">
              <a:spcBef>
                <a:spcPts val="0"/>
              </a:spcBef>
              <a:spcAft>
                <a:spcPts val="0"/>
              </a:spcAft>
              <a:buClr>
                <a:schemeClr val="lt2"/>
              </a:buClr>
              <a:buSzPts val="2200"/>
              <a:buFont typeface="Blinker"/>
              <a:buNone/>
              <a:defRPr b="1" sz="2200">
                <a:solidFill>
                  <a:schemeClr val="lt2"/>
                </a:solidFill>
                <a:latin typeface="Blinker"/>
                <a:ea typeface="Blinker"/>
                <a:cs typeface="Blinker"/>
                <a:sym typeface="Blinker"/>
              </a:defRPr>
            </a:lvl9pPr>
          </a:lstStyle>
          <a:p/>
        </p:txBody>
      </p:sp>
      <p:cxnSp>
        <p:nvCxnSpPr>
          <p:cNvPr id="449" name="Google Shape;449;p22"/>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450" name="Google Shape;450;p22"/>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451" name="Google Shape;451;p22"/>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_2">
    <p:spTree>
      <p:nvGrpSpPr>
        <p:cNvPr id="452" name="Shape 452"/>
        <p:cNvGrpSpPr/>
        <p:nvPr/>
      </p:nvGrpSpPr>
      <p:grpSpPr>
        <a:xfrm>
          <a:off x="0" y="0"/>
          <a:ext cx="0" cy="0"/>
          <a:chOff x="0" y="0"/>
          <a:chExt cx="0" cy="0"/>
        </a:xfrm>
      </p:grpSpPr>
      <p:grpSp>
        <p:nvGrpSpPr>
          <p:cNvPr id="453" name="Google Shape;453;p23"/>
          <p:cNvGrpSpPr/>
          <p:nvPr/>
        </p:nvGrpSpPr>
        <p:grpSpPr>
          <a:xfrm flipH="1">
            <a:off x="-1383586" y="-1907432"/>
            <a:ext cx="12612232" cy="7338805"/>
            <a:chOff x="-2138111" y="-1907432"/>
            <a:chExt cx="12612232" cy="7338805"/>
          </a:xfrm>
        </p:grpSpPr>
        <p:sp>
          <p:nvSpPr>
            <p:cNvPr id="454" name="Google Shape;454;p23"/>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3"/>
            <p:cNvGrpSpPr/>
            <p:nvPr/>
          </p:nvGrpSpPr>
          <p:grpSpPr>
            <a:xfrm>
              <a:off x="-2138111" y="-1907432"/>
              <a:ext cx="12612232" cy="7338805"/>
              <a:chOff x="-2138111" y="-1907432"/>
              <a:chExt cx="12612232" cy="7338805"/>
            </a:xfrm>
          </p:grpSpPr>
          <p:sp>
            <p:nvSpPr>
              <p:cNvPr id="457" name="Google Shape;457;p23"/>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7" name="Google Shape;467;p23"/>
          <p:cNvSpPr txBox="1"/>
          <p:nvPr>
            <p:ph hasCustomPrompt="1" type="title"/>
          </p:nvPr>
        </p:nvSpPr>
        <p:spPr>
          <a:xfrm>
            <a:off x="1268094" y="1766786"/>
            <a:ext cx="13311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68" name="Google Shape;468;p23"/>
          <p:cNvSpPr txBox="1"/>
          <p:nvPr>
            <p:ph idx="2" type="title"/>
          </p:nvPr>
        </p:nvSpPr>
        <p:spPr>
          <a:xfrm>
            <a:off x="1464050" y="445025"/>
            <a:ext cx="621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9" name="Google Shape;469;p23"/>
          <p:cNvSpPr txBox="1"/>
          <p:nvPr>
            <p:ph idx="1" type="subTitle"/>
          </p:nvPr>
        </p:nvSpPr>
        <p:spPr>
          <a:xfrm>
            <a:off x="719994" y="3080186"/>
            <a:ext cx="24273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470" name="Google Shape;470;p23"/>
          <p:cNvSpPr txBox="1"/>
          <p:nvPr>
            <p:ph idx="3" type="subTitle"/>
          </p:nvPr>
        </p:nvSpPr>
        <p:spPr>
          <a:xfrm>
            <a:off x="719994" y="3428486"/>
            <a:ext cx="2427300" cy="87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471" name="Google Shape;471;p23"/>
          <p:cNvSpPr txBox="1"/>
          <p:nvPr>
            <p:ph idx="4" type="subTitle"/>
          </p:nvPr>
        </p:nvSpPr>
        <p:spPr>
          <a:xfrm>
            <a:off x="3358342" y="3080186"/>
            <a:ext cx="24273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472" name="Google Shape;472;p23"/>
          <p:cNvSpPr txBox="1"/>
          <p:nvPr>
            <p:ph idx="5" type="subTitle"/>
          </p:nvPr>
        </p:nvSpPr>
        <p:spPr>
          <a:xfrm>
            <a:off x="3358342" y="3428486"/>
            <a:ext cx="2427300" cy="87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473" name="Google Shape;473;p23"/>
          <p:cNvSpPr txBox="1"/>
          <p:nvPr>
            <p:ph idx="6" type="subTitle"/>
          </p:nvPr>
        </p:nvSpPr>
        <p:spPr>
          <a:xfrm>
            <a:off x="5996702" y="3080186"/>
            <a:ext cx="24273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474" name="Google Shape;474;p23"/>
          <p:cNvSpPr txBox="1"/>
          <p:nvPr>
            <p:ph idx="7" type="subTitle"/>
          </p:nvPr>
        </p:nvSpPr>
        <p:spPr>
          <a:xfrm>
            <a:off x="5996702" y="3428486"/>
            <a:ext cx="2427300" cy="87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475" name="Google Shape;475;p23"/>
          <p:cNvSpPr txBox="1"/>
          <p:nvPr>
            <p:ph hasCustomPrompt="1" idx="8" type="title"/>
          </p:nvPr>
        </p:nvSpPr>
        <p:spPr>
          <a:xfrm>
            <a:off x="3906442" y="1766786"/>
            <a:ext cx="13311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76" name="Google Shape;476;p23"/>
          <p:cNvSpPr txBox="1"/>
          <p:nvPr>
            <p:ph hasCustomPrompt="1" idx="9" type="title"/>
          </p:nvPr>
        </p:nvSpPr>
        <p:spPr>
          <a:xfrm>
            <a:off x="6544802" y="1766786"/>
            <a:ext cx="1331100" cy="7632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cxnSp>
        <p:nvCxnSpPr>
          <p:cNvPr id="477" name="Google Shape;477;p23"/>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478" name="Google Shape;478;p23"/>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479" name="Google Shape;479;p23"/>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480" name="Shape 480"/>
        <p:cNvGrpSpPr/>
        <p:nvPr/>
      </p:nvGrpSpPr>
      <p:grpSpPr>
        <a:xfrm>
          <a:off x="0" y="0"/>
          <a:ext cx="0" cy="0"/>
          <a:chOff x="0" y="0"/>
          <a:chExt cx="0" cy="0"/>
        </a:xfrm>
      </p:grpSpPr>
      <p:grpSp>
        <p:nvGrpSpPr>
          <p:cNvPr id="481" name="Google Shape;481;p24"/>
          <p:cNvGrpSpPr/>
          <p:nvPr/>
        </p:nvGrpSpPr>
        <p:grpSpPr>
          <a:xfrm>
            <a:off x="-2138111" y="-1907432"/>
            <a:ext cx="12612232" cy="7338805"/>
            <a:chOff x="-2138111" y="-1907432"/>
            <a:chExt cx="12612232" cy="7338805"/>
          </a:xfrm>
        </p:grpSpPr>
        <p:sp>
          <p:nvSpPr>
            <p:cNvPr id="482" name="Google Shape;482;p24"/>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24"/>
            <p:cNvGrpSpPr/>
            <p:nvPr/>
          </p:nvGrpSpPr>
          <p:grpSpPr>
            <a:xfrm>
              <a:off x="-2138111" y="-1907432"/>
              <a:ext cx="12612232" cy="7338805"/>
              <a:chOff x="-2138111" y="-1907432"/>
              <a:chExt cx="12612232" cy="7338805"/>
            </a:xfrm>
          </p:grpSpPr>
          <p:sp>
            <p:nvSpPr>
              <p:cNvPr id="485" name="Google Shape;485;p24"/>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5" name="Google Shape;495;p24"/>
          <p:cNvSpPr txBox="1"/>
          <p:nvPr>
            <p:ph type="ctrTitle"/>
          </p:nvPr>
        </p:nvSpPr>
        <p:spPr>
          <a:xfrm>
            <a:off x="1826275" y="1148925"/>
            <a:ext cx="5303100" cy="1034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1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6" name="Google Shape;496;p24"/>
          <p:cNvSpPr txBox="1"/>
          <p:nvPr>
            <p:ph idx="1" type="subTitle"/>
          </p:nvPr>
        </p:nvSpPr>
        <p:spPr>
          <a:xfrm>
            <a:off x="1826275" y="2047175"/>
            <a:ext cx="53031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0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7" name="Google Shape;497;p24"/>
          <p:cNvSpPr txBox="1"/>
          <p:nvPr>
            <p:ph idx="2" type="subTitle"/>
          </p:nvPr>
        </p:nvSpPr>
        <p:spPr>
          <a:xfrm>
            <a:off x="728400" y="631900"/>
            <a:ext cx="4162200" cy="331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98" name="Google Shape;498;p24"/>
          <p:cNvSpPr txBox="1"/>
          <p:nvPr>
            <p:ph idx="3" type="subTitle"/>
          </p:nvPr>
        </p:nvSpPr>
        <p:spPr>
          <a:xfrm rot="5400000">
            <a:off x="7122750" y="3302200"/>
            <a:ext cx="2270700" cy="33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solidFill>
                  <a:schemeClr val="dk2"/>
                </a:solidFill>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499" name="Google Shape;499;p24"/>
          <p:cNvSpPr txBox="1"/>
          <p:nvPr/>
        </p:nvSpPr>
        <p:spPr>
          <a:xfrm>
            <a:off x="2116750" y="3726225"/>
            <a:ext cx="47220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b="1" lang="en" sz="1000">
                <a:solidFill>
                  <a:schemeClr val="dk1"/>
                </a:solidFill>
                <a:latin typeface="Anaheim"/>
                <a:ea typeface="Anaheim"/>
                <a:cs typeface="Anaheim"/>
                <a:sym typeface="Anaheim"/>
              </a:rPr>
              <a:t> </a:t>
            </a:r>
            <a:r>
              <a:rPr lang="en" sz="1000">
                <a:solidFill>
                  <a:schemeClr val="dk1"/>
                </a:solidFill>
                <a:latin typeface="Anaheim"/>
                <a:ea typeface="Anaheim"/>
                <a:cs typeface="Anaheim"/>
                <a:sym typeface="Anaheim"/>
              </a:rPr>
              <a:t>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000">
              <a:solidFill>
                <a:schemeClr val="dk1"/>
              </a:solidFill>
              <a:latin typeface="Anaheim"/>
              <a:ea typeface="Anaheim"/>
              <a:cs typeface="Anaheim"/>
              <a:sym typeface="Anaheim"/>
            </a:endParaRPr>
          </a:p>
        </p:txBody>
      </p:sp>
      <p:cxnSp>
        <p:nvCxnSpPr>
          <p:cNvPr id="500" name="Google Shape;500;p24"/>
          <p:cNvCxnSpPr/>
          <p:nvPr/>
        </p:nvCxnSpPr>
        <p:spPr>
          <a:xfrm rot="10800000">
            <a:off x="-10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501" name="Google Shape;501;p24"/>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1_1">
    <p:spTree>
      <p:nvGrpSpPr>
        <p:cNvPr id="502" name="Shape 502"/>
        <p:cNvGrpSpPr/>
        <p:nvPr/>
      </p:nvGrpSpPr>
      <p:grpSpPr>
        <a:xfrm>
          <a:off x="0" y="0"/>
          <a:ext cx="0" cy="0"/>
          <a:chOff x="0" y="0"/>
          <a:chExt cx="0" cy="0"/>
        </a:xfrm>
      </p:grpSpPr>
      <p:grpSp>
        <p:nvGrpSpPr>
          <p:cNvPr id="503" name="Google Shape;503;p25"/>
          <p:cNvGrpSpPr/>
          <p:nvPr/>
        </p:nvGrpSpPr>
        <p:grpSpPr>
          <a:xfrm>
            <a:off x="-2138111" y="-1907432"/>
            <a:ext cx="12612232" cy="7338805"/>
            <a:chOff x="-2138111" y="-1907432"/>
            <a:chExt cx="12612232" cy="7338805"/>
          </a:xfrm>
        </p:grpSpPr>
        <p:sp>
          <p:nvSpPr>
            <p:cNvPr id="504" name="Google Shape;504;p25"/>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25"/>
            <p:cNvGrpSpPr/>
            <p:nvPr/>
          </p:nvGrpSpPr>
          <p:grpSpPr>
            <a:xfrm>
              <a:off x="-2138111" y="-1907432"/>
              <a:ext cx="12612232" cy="7338805"/>
              <a:chOff x="-2138111" y="-1907432"/>
              <a:chExt cx="12612232" cy="7338805"/>
            </a:xfrm>
          </p:grpSpPr>
          <p:sp>
            <p:nvSpPr>
              <p:cNvPr id="507" name="Google Shape;507;p25"/>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_1_1">
    <p:spTree>
      <p:nvGrpSpPr>
        <p:cNvPr id="517" name="Shape 517"/>
        <p:cNvGrpSpPr/>
        <p:nvPr/>
      </p:nvGrpSpPr>
      <p:grpSpPr>
        <a:xfrm>
          <a:off x="0" y="0"/>
          <a:ext cx="0" cy="0"/>
          <a:chOff x="0" y="0"/>
          <a:chExt cx="0" cy="0"/>
        </a:xfrm>
      </p:grpSpPr>
      <p:grpSp>
        <p:nvGrpSpPr>
          <p:cNvPr id="518" name="Google Shape;518;p26"/>
          <p:cNvGrpSpPr/>
          <p:nvPr/>
        </p:nvGrpSpPr>
        <p:grpSpPr>
          <a:xfrm rot="10800000">
            <a:off x="-1339051" y="-218107"/>
            <a:ext cx="12612232" cy="7338805"/>
            <a:chOff x="-2138111" y="-1907432"/>
            <a:chExt cx="12612232" cy="7338805"/>
          </a:xfrm>
        </p:grpSpPr>
        <p:sp>
          <p:nvSpPr>
            <p:cNvPr id="519" name="Google Shape;519;p26"/>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26"/>
            <p:cNvGrpSpPr/>
            <p:nvPr/>
          </p:nvGrpSpPr>
          <p:grpSpPr>
            <a:xfrm>
              <a:off x="-2138111" y="-1907432"/>
              <a:ext cx="12612232" cy="7338805"/>
              <a:chOff x="-2138111" y="-1907432"/>
              <a:chExt cx="12612232" cy="7338805"/>
            </a:xfrm>
          </p:grpSpPr>
          <p:sp>
            <p:nvSpPr>
              <p:cNvPr id="522" name="Google Shape;522;p26"/>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grpSp>
        <p:nvGrpSpPr>
          <p:cNvPr id="52" name="Google Shape;52;p4"/>
          <p:cNvGrpSpPr/>
          <p:nvPr/>
        </p:nvGrpSpPr>
        <p:grpSpPr>
          <a:xfrm flipH="1" rot="10800000">
            <a:off x="-2138111" y="-302236"/>
            <a:ext cx="12612232" cy="7338805"/>
            <a:chOff x="-2138111" y="-1907432"/>
            <a:chExt cx="12612232" cy="7338805"/>
          </a:xfrm>
        </p:grpSpPr>
        <p:sp>
          <p:nvSpPr>
            <p:cNvPr id="53" name="Google Shape;53;p4"/>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4"/>
            <p:cNvGrpSpPr/>
            <p:nvPr/>
          </p:nvGrpSpPr>
          <p:grpSpPr>
            <a:xfrm>
              <a:off x="-2138111" y="-1907432"/>
              <a:ext cx="12612232" cy="7338805"/>
              <a:chOff x="-2138111" y="-1907432"/>
              <a:chExt cx="12612232" cy="7338805"/>
            </a:xfrm>
          </p:grpSpPr>
          <p:sp>
            <p:nvSpPr>
              <p:cNvPr id="56" name="Google Shape;56;p4"/>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 name="Google Shape;66;p4"/>
          <p:cNvSpPr txBox="1"/>
          <p:nvPr>
            <p:ph type="title"/>
          </p:nvPr>
        </p:nvSpPr>
        <p:spPr>
          <a:xfrm>
            <a:off x="1464050" y="445025"/>
            <a:ext cx="6216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 name="Google Shape;6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cxnSp>
        <p:nvCxnSpPr>
          <p:cNvPr id="68" name="Google Shape;68;p4"/>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69" name="Google Shape;69;p4"/>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70" name="Google Shape;70;p4"/>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5"/>
          <p:cNvSpPr txBox="1"/>
          <p:nvPr>
            <p:ph type="title"/>
          </p:nvPr>
        </p:nvSpPr>
        <p:spPr>
          <a:xfrm>
            <a:off x="1464050" y="445025"/>
            <a:ext cx="6216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3" name="Google Shape;73;p5"/>
          <p:cNvSpPr txBox="1"/>
          <p:nvPr>
            <p:ph idx="1" type="subTitle"/>
          </p:nvPr>
        </p:nvSpPr>
        <p:spPr>
          <a:xfrm>
            <a:off x="1241013" y="2570207"/>
            <a:ext cx="2906400" cy="500700"/>
          </a:xfrm>
          <a:prstGeom prst="rect">
            <a:avLst/>
          </a:prstGeom>
        </p:spPr>
        <p:txBody>
          <a:bodyPr anchorCtr="0" anchor="b" bIns="91425" lIns="91425" spcFirstLastPara="1" rIns="91425" wrap="square" tIns="91425">
            <a:noAutofit/>
          </a:bodyPr>
          <a:lstStyle>
            <a:lvl1pPr lv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a:spcBef>
                <a:spcPts val="0"/>
              </a:spcBef>
              <a:spcAft>
                <a:spcPts val="0"/>
              </a:spcAft>
              <a:buSzPts val="2200"/>
              <a:buFont typeface="Blinker"/>
              <a:buNone/>
              <a:defRPr b="1" sz="2200">
                <a:latin typeface="Blinker"/>
                <a:ea typeface="Blinker"/>
                <a:cs typeface="Blinker"/>
                <a:sym typeface="Blinker"/>
              </a:defRPr>
            </a:lvl2pPr>
            <a:lvl3pPr lvl="2">
              <a:spcBef>
                <a:spcPts val="0"/>
              </a:spcBef>
              <a:spcAft>
                <a:spcPts val="0"/>
              </a:spcAft>
              <a:buSzPts val="2200"/>
              <a:buFont typeface="Blinker"/>
              <a:buNone/>
              <a:defRPr b="1" sz="2200">
                <a:latin typeface="Blinker"/>
                <a:ea typeface="Blinker"/>
                <a:cs typeface="Blinker"/>
                <a:sym typeface="Blinker"/>
              </a:defRPr>
            </a:lvl3pPr>
            <a:lvl4pPr lvl="3">
              <a:spcBef>
                <a:spcPts val="0"/>
              </a:spcBef>
              <a:spcAft>
                <a:spcPts val="0"/>
              </a:spcAft>
              <a:buSzPts val="2200"/>
              <a:buFont typeface="Blinker"/>
              <a:buNone/>
              <a:defRPr b="1" sz="2200">
                <a:latin typeface="Blinker"/>
                <a:ea typeface="Blinker"/>
                <a:cs typeface="Blinker"/>
                <a:sym typeface="Blinker"/>
              </a:defRPr>
            </a:lvl4pPr>
            <a:lvl5pPr lvl="4">
              <a:spcBef>
                <a:spcPts val="0"/>
              </a:spcBef>
              <a:spcAft>
                <a:spcPts val="0"/>
              </a:spcAft>
              <a:buSzPts val="2200"/>
              <a:buFont typeface="Blinker"/>
              <a:buNone/>
              <a:defRPr b="1" sz="2200">
                <a:latin typeface="Blinker"/>
                <a:ea typeface="Blinker"/>
                <a:cs typeface="Blinker"/>
                <a:sym typeface="Blinker"/>
              </a:defRPr>
            </a:lvl5pPr>
            <a:lvl6pPr lvl="5">
              <a:spcBef>
                <a:spcPts val="0"/>
              </a:spcBef>
              <a:spcAft>
                <a:spcPts val="0"/>
              </a:spcAft>
              <a:buSzPts val="2200"/>
              <a:buFont typeface="Blinker"/>
              <a:buNone/>
              <a:defRPr b="1" sz="2200">
                <a:latin typeface="Blinker"/>
                <a:ea typeface="Blinker"/>
                <a:cs typeface="Blinker"/>
                <a:sym typeface="Blinker"/>
              </a:defRPr>
            </a:lvl6pPr>
            <a:lvl7pPr lvl="6">
              <a:spcBef>
                <a:spcPts val="0"/>
              </a:spcBef>
              <a:spcAft>
                <a:spcPts val="0"/>
              </a:spcAft>
              <a:buSzPts val="2200"/>
              <a:buFont typeface="Blinker"/>
              <a:buNone/>
              <a:defRPr b="1" sz="2200">
                <a:latin typeface="Blinker"/>
                <a:ea typeface="Blinker"/>
                <a:cs typeface="Blinker"/>
                <a:sym typeface="Blinker"/>
              </a:defRPr>
            </a:lvl7pPr>
            <a:lvl8pPr lvl="7">
              <a:spcBef>
                <a:spcPts val="0"/>
              </a:spcBef>
              <a:spcAft>
                <a:spcPts val="0"/>
              </a:spcAft>
              <a:buSzPts val="2200"/>
              <a:buFont typeface="Blinker"/>
              <a:buNone/>
              <a:defRPr b="1" sz="2200">
                <a:latin typeface="Blinker"/>
                <a:ea typeface="Blinker"/>
                <a:cs typeface="Blinker"/>
                <a:sym typeface="Blinker"/>
              </a:defRPr>
            </a:lvl8pPr>
            <a:lvl9pPr lvl="8">
              <a:spcBef>
                <a:spcPts val="0"/>
              </a:spcBef>
              <a:spcAft>
                <a:spcPts val="0"/>
              </a:spcAft>
              <a:buSzPts val="2200"/>
              <a:buFont typeface="Blinker"/>
              <a:buNone/>
              <a:defRPr b="1" sz="2200">
                <a:latin typeface="Blinker"/>
                <a:ea typeface="Blinker"/>
                <a:cs typeface="Blinker"/>
                <a:sym typeface="Blinker"/>
              </a:defRPr>
            </a:lvl9pPr>
          </a:lstStyle>
          <a:p/>
        </p:txBody>
      </p:sp>
      <p:sp>
        <p:nvSpPr>
          <p:cNvPr id="74" name="Google Shape;74;p5"/>
          <p:cNvSpPr txBox="1"/>
          <p:nvPr>
            <p:ph idx="2" type="subTitle"/>
          </p:nvPr>
        </p:nvSpPr>
        <p:spPr>
          <a:xfrm>
            <a:off x="4996588" y="2570207"/>
            <a:ext cx="2906400" cy="50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Blinker"/>
              <a:buNone/>
              <a:defRPr b="1" sz="2200">
                <a:solidFill>
                  <a:schemeClr val="dk2"/>
                </a:solidFill>
                <a:latin typeface="Blinker"/>
                <a:ea typeface="Blinker"/>
                <a:cs typeface="Blinker"/>
                <a:sym typeface="Blinker"/>
              </a:defRPr>
            </a:lvl1pPr>
            <a:lvl2pPr lvl="1" rtl="0">
              <a:spcBef>
                <a:spcPts val="0"/>
              </a:spcBef>
              <a:spcAft>
                <a:spcPts val="0"/>
              </a:spcAft>
              <a:buSzPts val="2200"/>
              <a:buFont typeface="Blinker"/>
              <a:buNone/>
              <a:defRPr b="1" sz="2200">
                <a:latin typeface="Blinker"/>
                <a:ea typeface="Blinker"/>
                <a:cs typeface="Blinker"/>
                <a:sym typeface="Blinker"/>
              </a:defRPr>
            </a:lvl2pPr>
            <a:lvl3pPr lvl="2" rtl="0">
              <a:spcBef>
                <a:spcPts val="0"/>
              </a:spcBef>
              <a:spcAft>
                <a:spcPts val="0"/>
              </a:spcAft>
              <a:buSzPts val="2200"/>
              <a:buFont typeface="Blinker"/>
              <a:buNone/>
              <a:defRPr b="1" sz="2200">
                <a:latin typeface="Blinker"/>
                <a:ea typeface="Blinker"/>
                <a:cs typeface="Blinker"/>
                <a:sym typeface="Blinker"/>
              </a:defRPr>
            </a:lvl3pPr>
            <a:lvl4pPr lvl="3" rtl="0">
              <a:spcBef>
                <a:spcPts val="0"/>
              </a:spcBef>
              <a:spcAft>
                <a:spcPts val="0"/>
              </a:spcAft>
              <a:buSzPts val="2200"/>
              <a:buFont typeface="Blinker"/>
              <a:buNone/>
              <a:defRPr b="1" sz="2200">
                <a:latin typeface="Blinker"/>
                <a:ea typeface="Blinker"/>
                <a:cs typeface="Blinker"/>
                <a:sym typeface="Blinker"/>
              </a:defRPr>
            </a:lvl4pPr>
            <a:lvl5pPr lvl="4" rtl="0">
              <a:spcBef>
                <a:spcPts val="0"/>
              </a:spcBef>
              <a:spcAft>
                <a:spcPts val="0"/>
              </a:spcAft>
              <a:buSzPts val="2200"/>
              <a:buFont typeface="Blinker"/>
              <a:buNone/>
              <a:defRPr b="1" sz="2200">
                <a:latin typeface="Blinker"/>
                <a:ea typeface="Blinker"/>
                <a:cs typeface="Blinker"/>
                <a:sym typeface="Blinker"/>
              </a:defRPr>
            </a:lvl5pPr>
            <a:lvl6pPr lvl="5" rtl="0">
              <a:spcBef>
                <a:spcPts val="0"/>
              </a:spcBef>
              <a:spcAft>
                <a:spcPts val="0"/>
              </a:spcAft>
              <a:buSzPts val="2200"/>
              <a:buFont typeface="Blinker"/>
              <a:buNone/>
              <a:defRPr b="1" sz="2200">
                <a:latin typeface="Blinker"/>
                <a:ea typeface="Blinker"/>
                <a:cs typeface="Blinker"/>
                <a:sym typeface="Blinker"/>
              </a:defRPr>
            </a:lvl6pPr>
            <a:lvl7pPr lvl="6" rtl="0">
              <a:spcBef>
                <a:spcPts val="0"/>
              </a:spcBef>
              <a:spcAft>
                <a:spcPts val="0"/>
              </a:spcAft>
              <a:buSzPts val="2200"/>
              <a:buFont typeface="Blinker"/>
              <a:buNone/>
              <a:defRPr b="1" sz="2200">
                <a:latin typeface="Blinker"/>
                <a:ea typeface="Blinker"/>
                <a:cs typeface="Blinker"/>
                <a:sym typeface="Blinker"/>
              </a:defRPr>
            </a:lvl7pPr>
            <a:lvl8pPr lvl="7" rtl="0">
              <a:spcBef>
                <a:spcPts val="0"/>
              </a:spcBef>
              <a:spcAft>
                <a:spcPts val="0"/>
              </a:spcAft>
              <a:buSzPts val="2200"/>
              <a:buFont typeface="Blinker"/>
              <a:buNone/>
              <a:defRPr b="1" sz="2200">
                <a:latin typeface="Blinker"/>
                <a:ea typeface="Blinker"/>
                <a:cs typeface="Blinker"/>
                <a:sym typeface="Blinker"/>
              </a:defRPr>
            </a:lvl8pPr>
            <a:lvl9pPr lvl="8" rtl="0">
              <a:spcBef>
                <a:spcPts val="0"/>
              </a:spcBef>
              <a:spcAft>
                <a:spcPts val="0"/>
              </a:spcAft>
              <a:buSzPts val="2200"/>
              <a:buFont typeface="Blinker"/>
              <a:buNone/>
              <a:defRPr b="1" sz="2200">
                <a:latin typeface="Blinker"/>
                <a:ea typeface="Blinker"/>
                <a:cs typeface="Blinker"/>
                <a:sym typeface="Blinker"/>
              </a:defRPr>
            </a:lvl9pPr>
          </a:lstStyle>
          <a:p/>
        </p:txBody>
      </p:sp>
      <p:sp>
        <p:nvSpPr>
          <p:cNvPr id="75" name="Google Shape;75;p5"/>
          <p:cNvSpPr txBox="1"/>
          <p:nvPr>
            <p:ph idx="3" type="subTitle"/>
          </p:nvPr>
        </p:nvSpPr>
        <p:spPr>
          <a:xfrm>
            <a:off x="1241013" y="3057901"/>
            <a:ext cx="2906400" cy="117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sp>
        <p:nvSpPr>
          <p:cNvPr id="76" name="Google Shape;76;p5"/>
          <p:cNvSpPr txBox="1"/>
          <p:nvPr>
            <p:ph idx="4" type="subTitle"/>
          </p:nvPr>
        </p:nvSpPr>
        <p:spPr>
          <a:xfrm>
            <a:off x="4996588" y="3057901"/>
            <a:ext cx="2906400" cy="117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p:txBody>
      </p:sp>
      <p:grpSp>
        <p:nvGrpSpPr>
          <p:cNvPr id="77" name="Google Shape;77;p5"/>
          <p:cNvGrpSpPr/>
          <p:nvPr/>
        </p:nvGrpSpPr>
        <p:grpSpPr>
          <a:xfrm>
            <a:off x="-2138111" y="-1907432"/>
            <a:ext cx="12612232" cy="7338805"/>
            <a:chOff x="-2138111" y="-1907432"/>
            <a:chExt cx="12612232" cy="7338805"/>
          </a:xfrm>
        </p:grpSpPr>
        <p:sp>
          <p:nvSpPr>
            <p:cNvPr id="78" name="Google Shape;78;p5"/>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5"/>
            <p:cNvGrpSpPr/>
            <p:nvPr/>
          </p:nvGrpSpPr>
          <p:grpSpPr>
            <a:xfrm>
              <a:off x="-2138111" y="-1907432"/>
              <a:ext cx="12612232" cy="7338805"/>
              <a:chOff x="-2138111" y="-1907432"/>
              <a:chExt cx="12612232" cy="7338805"/>
            </a:xfrm>
          </p:grpSpPr>
          <p:sp>
            <p:nvSpPr>
              <p:cNvPr id="81" name="Google Shape;81;p5"/>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1" name="Google Shape;91;p5"/>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92" name="Google Shape;92;p5"/>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93" name="Google Shape;93;p5"/>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grpSp>
        <p:nvGrpSpPr>
          <p:cNvPr id="95" name="Google Shape;95;p6"/>
          <p:cNvGrpSpPr/>
          <p:nvPr/>
        </p:nvGrpSpPr>
        <p:grpSpPr>
          <a:xfrm rot="10800000">
            <a:off x="-1358561" y="-218107"/>
            <a:ext cx="12612232" cy="7338805"/>
            <a:chOff x="-2138111" y="-1907432"/>
            <a:chExt cx="12612232" cy="7338805"/>
          </a:xfrm>
        </p:grpSpPr>
        <p:sp>
          <p:nvSpPr>
            <p:cNvPr id="96" name="Google Shape;96;p6"/>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6"/>
            <p:cNvGrpSpPr/>
            <p:nvPr/>
          </p:nvGrpSpPr>
          <p:grpSpPr>
            <a:xfrm>
              <a:off x="-2138111" y="-1907432"/>
              <a:ext cx="12612232" cy="7338805"/>
              <a:chOff x="-2138111" y="-1907432"/>
              <a:chExt cx="12612232" cy="7338805"/>
            </a:xfrm>
          </p:grpSpPr>
          <p:sp>
            <p:nvSpPr>
              <p:cNvPr id="99" name="Google Shape;99;p6"/>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 name="Google Shape;109;p6"/>
          <p:cNvSpPr txBox="1"/>
          <p:nvPr>
            <p:ph type="title"/>
          </p:nvPr>
        </p:nvSpPr>
        <p:spPr>
          <a:xfrm>
            <a:off x="1464050" y="445025"/>
            <a:ext cx="6216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10" name="Google Shape;110;p6"/>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111" name="Google Shape;111;p6"/>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112" name="Google Shape;112;p6"/>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sp>
        <p:nvSpPr>
          <p:cNvPr id="114" name="Google Shape;114;p7"/>
          <p:cNvSpPr txBox="1"/>
          <p:nvPr>
            <p:ph type="title"/>
          </p:nvPr>
        </p:nvSpPr>
        <p:spPr>
          <a:xfrm>
            <a:off x="1464050" y="445025"/>
            <a:ext cx="621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5" name="Google Shape;115;p7"/>
          <p:cNvGrpSpPr/>
          <p:nvPr/>
        </p:nvGrpSpPr>
        <p:grpSpPr>
          <a:xfrm rot="10800000">
            <a:off x="-1339051" y="-218107"/>
            <a:ext cx="12612232" cy="7338805"/>
            <a:chOff x="-2138111" y="-1907432"/>
            <a:chExt cx="12612232" cy="7338805"/>
          </a:xfrm>
        </p:grpSpPr>
        <p:sp>
          <p:nvSpPr>
            <p:cNvPr id="116" name="Google Shape;116;p7"/>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7"/>
            <p:cNvGrpSpPr/>
            <p:nvPr/>
          </p:nvGrpSpPr>
          <p:grpSpPr>
            <a:xfrm>
              <a:off x="-2138111" y="-1907432"/>
              <a:ext cx="12612232" cy="7338805"/>
              <a:chOff x="-2138111" y="-1907432"/>
              <a:chExt cx="12612232" cy="7338805"/>
            </a:xfrm>
          </p:grpSpPr>
          <p:sp>
            <p:nvSpPr>
              <p:cNvPr id="119" name="Google Shape;119;p7"/>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 name="Google Shape;129;p7"/>
          <p:cNvSpPr txBox="1"/>
          <p:nvPr>
            <p:ph idx="1" type="body"/>
          </p:nvPr>
        </p:nvSpPr>
        <p:spPr>
          <a:xfrm>
            <a:off x="2957575" y="1723775"/>
            <a:ext cx="5324400" cy="2378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cxnSp>
        <p:nvCxnSpPr>
          <p:cNvPr id="130" name="Google Shape;130;p7"/>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131" name="Google Shape;131;p7"/>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132" name="Google Shape;132;p7"/>
          <p:cNvCxnSpPr/>
          <p:nvPr/>
        </p:nvCxnSpPr>
        <p:spPr>
          <a:xfrm>
            <a:off x="2872025" y="4855175"/>
            <a:ext cx="55407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3" name="Shape 133"/>
        <p:cNvGrpSpPr/>
        <p:nvPr/>
      </p:nvGrpSpPr>
      <p:grpSpPr>
        <a:xfrm>
          <a:off x="0" y="0"/>
          <a:ext cx="0" cy="0"/>
          <a:chOff x="0" y="0"/>
          <a:chExt cx="0" cy="0"/>
        </a:xfrm>
      </p:grpSpPr>
      <p:sp>
        <p:nvSpPr>
          <p:cNvPr id="134" name="Google Shape;134;p8"/>
          <p:cNvSpPr txBox="1"/>
          <p:nvPr>
            <p:ph type="title"/>
          </p:nvPr>
        </p:nvSpPr>
        <p:spPr>
          <a:xfrm>
            <a:off x="1714500" y="1399650"/>
            <a:ext cx="5715000" cy="23442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35" name="Google Shape;135;p8"/>
          <p:cNvGrpSpPr/>
          <p:nvPr/>
        </p:nvGrpSpPr>
        <p:grpSpPr>
          <a:xfrm flipH="1">
            <a:off x="-1383586" y="-1907432"/>
            <a:ext cx="12612232" cy="7338805"/>
            <a:chOff x="-2138111" y="-1907432"/>
            <a:chExt cx="12612232" cy="7338805"/>
          </a:xfrm>
        </p:grpSpPr>
        <p:sp>
          <p:nvSpPr>
            <p:cNvPr id="136" name="Google Shape;136;p8"/>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8"/>
            <p:cNvGrpSpPr/>
            <p:nvPr/>
          </p:nvGrpSpPr>
          <p:grpSpPr>
            <a:xfrm>
              <a:off x="-2138111" y="-1907432"/>
              <a:ext cx="12612232" cy="7338805"/>
              <a:chOff x="-2138111" y="-1907432"/>
              <a:chExt cx="12612232" cy="7338805"/>
            </a:xfrm>
          </p:grpSpPr>
          <p:sp>
            <p:nvSpPr>
              <p:cNvPr id="139" name="Google Shape;139;p8"/>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9" name="Google Shape;149;p8"/>
          <p:cNvSpPr txBox="1"/>
          <p:nvPr>
            <p:ph idx="1" type="subTitle"/>
          </p:nvPr>
        </p:nvSpPr>
        <p:spPr>
          <a:xfrm>
            <a:off x="728400" y="631900"/>
            <a:ext cx="4162200" cy="331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0" name="Google Shape;150;p8"/>
          <p:cNvSpPr txBox="1"/>
          <p:nvPr>
            <p:ph idx="2" type="subTitle"/>
          </p:nvPr>
        </p:nvSpPr>
        <p:spPr>
          <a:xfrm rot="5400000">
            <a:off x="7122750" y="3302200"/>
            <a:ext cx="2270700" cy="33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a:solidFill>
                  <a:schemeClr val="dk2"/>
                </a:solidFill>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cxnSp>
        <p:nvCxnSpPr>
          <p:cNvPr id="151" name="Google Shape;151;p8"/>
          <p:cNvCxnSpPr/>
          <p:nvPr/>
        </p:nvCxnSpPr>
        <p:spPr>
          <a:xfrm rot="10800000">
            <a:off x="-10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152" name="Google Shape;152;p8"/>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3" name="Shape 153"/>
        <p:cNvGrpSpPr/>
        <p:nvPr/>
      </p:nvGrpSpPr>
      <p:grpSpPr>
        <a:xfrm>
          <a:off x="0" y="0"/>
          <a:ext cx="0" cy="0"/>
          <a:chOff x="0" y="0"/>
          <a:chExt cx="0" cy="0"/>
        </a:xfrm>
      </p:grpSpPr>
      <p:sp>
        <p:nvSpPr>
          <p:cNvPr id="154" name="Google Shape;154;p9"/>
          <p:cNvSpPr txBox="1"/>
          <p:nvPr>
            <p:ph type="title"/>
          </p:nvPr>
        </p:nvSpPr>
        <p:spPr>
          <a:xfrm>
            <a:off x="3976875" y="1155138"/>
            <a:ext cx="4008600" cy="8169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5" name="Google Shape;155;p9"/>
          <p:cNvSpPr txBox="1"/>
          <p:nvPr>
            <p:ph idx="1" type="subTitle"/>
          </p:nvPr>
        </p:nvSpPr>
        <p:spPr>
          <a:xfrm>
            <a:off x="3976875" y="2059663"/>
            <a:ext cx="4008600" cy="192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56" name="Google Shape;156;p9"/>
          <p:cNvGrpSpPr/>
          <p:nvPr/>
        </p:nvGrpSpPr>
        <p:grpSpPr>
          <a:xfrm flipH="1" rot="10800000">
            <a:off x="-2138111" y="-294307"/>
            <a:ext cx="12612232" cy="7338805"/>
            <a:chOff x="-2138111" y="-1907432"/>
            <a:chExt cx="12612232" cy="7338805"/>
          </a:xfrm>
        </p:grpSpPr>
        <p:sp>
          <p:nvSpPr>
            <p:cNvPr id="157" name="Google Shape;157;p9"/>
            <p:cNvSpPr/>
            <p:nvPr/>
          </p:nvSpPr>
          <p:spPr>
            <a:xfrm rot="-10210910">
              <a:off x="5334753" y="-288655"/>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rot="-10210910">
              <a:off x="5416403" y="-315880"/>
              <a:ext cx="3261178" cy="1154360"/>
            </a:xfrm>
            <a:custGeom>
              <a:rect b="b" l="l" r="r" t="t"/>
              <a:pathLst>
                <a:path extrusionOk="0" h="25391" w="71732">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9"/>
            <p:cNvGrpSpPr/>
            <p:nvPr/>
          </p:nvGrpSpPr>
          <p:grpSpPr>
            <a:xfrm>
              <a:off x="-2138111" y="-1907432"/>
              <a:ext cx="12612232" cy="7338805"/>
              <a:chOff x="-2138111" y="-1907432"/>
              <a:chExt cx="12612232" cy="7338805"/>
            </a:xfrm>
          </p:grpSpPr>
          <p:sp>
            <p:nvSpPr>
              <p:cNvPr id="160" name="Google Shape;160;p9"/>
              <p:cNvSpPr/>
              <p:nvPr/>
            </p:nvSpPr>
            <p:spPr>
              <a:xfrm rot="9272496">
                <a:off x="86615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rot="-2190436">
                <a:off x="6767466" y="23099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rot="-3790971">
                <a:off x="2411629" y="580018"/>
                <a:ext cx="3827959" cy="4070931"/>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rot="602346">
                <a:off x="-1813998" y="6426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flipH="1" rot="-565460">
                <a:off x="39287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rot="602346">
                <a:off x="-1748673" y="566490"/>
                <a:ext cx="6301923" cy="4272111"/>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rot="-3790987">
                <a:off x="2549219" y="722852"/>
                <a:ext cx="3661649" cy="3894065"/>
              </a:xfrm>
              <a:custGeom>
                <a:rect b="b" l="l" r="r" t="t"/>
                <a:pathLst>
                  <a:path extrusionOk="0" h="39558" w="37197">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flipH="1" rot="-565460">
                <a:off x="4004977" y="960008"/>
                <a:ext cx="5920740" cy="4013705"/>
              </a:xfrm>
              <a:custGeom>
                <a:rect b="b" l="l" r="r" t="t"/>
                <a:pathLst>
                  <a:path extrusionOk="0" h="32048" w="47275">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rot="-2190436">
                <a:off x="6767466" y="2203417"/>
                <a:ext cx="3389217" cy="2184986"/>
              </a:xfrm>
              <a:custGeom>
                <a:rect b="b" l="l" r="r" t="t"/>
                <a:pathLst>
                  <a:path extrusionOk="0" h="44252" w="68641">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rot="9272496">
                <a:off x="784504" y="-1103050"/>
                <a:ext cx="4382991" cy="2835046"/>
              </a:xfrm>
              <a:custGeom>
                <a:rect b="b" l="l" r="r" t="t"/>
                <a:pathLst>
                  <a:path extrusionOk="0" h="55463" w="85746">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0" name="Google Shape;170;p9"/>
          <p:cNvSpPr/>
          <p:nvPr>
            <p:ph idx="2" type="pic"/>
          </p:nvPr>
        </p:nvSpPr>
        <p:spPr>
          <a:xfrm>
            <a:off x="1158525" y="1178925"/>
            <a:ext cx="2785800" cy="2785800"/>
          </a:xfrm>
          <a:prstGeom prst="ellipse">
            <a:avLst/>
          </a:prstGeom>
          <a:noFill/>
          <a:ln cap="flat" cmpd="sng" w="19050">
            <a:solidFill>
              <a:schemeClr val="dk2"/>
            </a:solidFill>
            <a:prstDash val="solid"/>
            <a:round/>
            <a:headEnd len="sm" w="sm" type="none"/>
            <a:tailEnd len="sm" w="sm" type="none"/>
          </a:ln>
        </p:spPr>
      </p:sp>
      <p:sp>
        <p:nvSpPr>
          <p:cNvPr id="171" name="Google Shape;171;p9"/>
          <p:cNvSpPr txBox="1"/>
          <p:nvPr>
            <p:ph idx="3" type="subTitle"/>
          </p:nvPr>
        </p:nvSpPr>
        <p:spPr>
          <a:xfrm>
            <a:off x="728400" y="631900"/>
            <a:ext cx="4162200" cy="331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2" name="Google Shape;172;p9"/>
          <p:cNvSpPr txBox="1"/>
          <p:nvPr>
            <p:ph idx="4" type="subTitle"/>
          </p:nvPr>
        </p:nvSpPr>
        <p:spPr>
          <a:xfrm rot="5400000">
            <a:off x="7122750" y="3302200"/>
            <a:ext cx="2270700" cy="33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a:solidFill>
                  <a:schemeClr val="dk2"/>
                </a:solidFill>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cxnSp>
        <p:nvCxnSpPr>
          <p:cNvPr id="173" name="Google Shape;173;p9"/>
          <p:cNvCxnSpPr/>
          <p:nvPr/>
        </p:nvCxnSpPr>
        <p:spPr>
          <a:xfrm rot="10800000">
            <a:off x="-10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174" name="Google Shape;174;p9"/>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 name="Shape 175"/>
        <p:cNvGrpSpPr/>
        <p:nvPr/>
      </p:nvGrpSpPr>
      <p:grpSpPr>
        <a:xfrm>
          <a:off x="0" y="0"/>
          <a:ext cx="0" cy="0"/>
          <a:chOff x="0" y="0"/>
          <a:chExt cx="0" cy="0"/>
        </a:xfrm>
      </p:grpSpPr>
      <p:sp>
        <p:nvSpPr>
          <p:cNvPr id="176" name="Google Shape;176;p10"/>
          <p:cNvSpPr txBox="1"/>
          <p:nvPr>
            <p:ph idx="1" type="body"/>
          </p:nvPr>
        </p:nvSpPr>
        <p:spPr>
          <a:xfrm>
            <a:off x="720000" y="1460250"/>
            <a:ext cx="7704000" cy="6465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600"/>
              <a:buNone/>
              <a:defRPr b="1" sz="3000">
                <a:latin typeface="Blinker"/>
                <a:ea typeface="Blinker"/>
                <a:cs typeface="Blinker"/>
                <a:sym typeface="Blinker"/>
              </a:defRPr>
            </a:lvl1pPr>
          </a:lstStyle>
          <a:p/>
        </p:txBody>
      </p:sp>
      <p:sp>
        <p:nvSpPr>
          <p:cNvPr id="177" name="Google Shape;17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cxnSp>
        <p:nvCxnSpPr>
          <p:cNvPr id="178" name="Google Shape;178;p10"/>
          <p:cNvCxnSpPr/>
          <p:nvPr/>
        </p:nvCxnSpPr>
        <p:spPr>
          <a:xfrm>
            <a:off x="716800" y="4855175"/>
            <a:ext cx="7695900" cy="0"/>
          </a:xfrm>
          <a:prstGeom prst="straightConnector1">
            <a:avLst/>
          </a:prstGeom>
          <a:noFill/>
          <a:ln cap="flat" cmpd="sng" w="19050">
            <a:solidFill>
              <a:schemeClr val="dk2"/>
            </a:solidFill>
            <a:prstDash val="solid"/>
            <a:round/>
            <a:headEnd len="med" w="med" type="none"/>
            <a:tailEnd len="med" w="med" type="none"/>
          </a:ln>
        </p:spPr>
      </p:cxnSp>
      <p:cxnSp>
        <p:nvCxnSpPr>
          <p:cNvPr id="179" name="Google Shape;179;p10"/>
          <p:cNvCxnSpPr/>
          <p:nvPr/>
        </p:nvCxnSpPr>
        <p:spPr>
          <a:xfrm>
            <a:off x="8404800" y="797792"/>
            <a:ext cx="739200" cy="0"/>
          </a:xfrm>
          <a:prstGeom prst="straightConnector1">
            <a:avLst/>
          </a:prstGeom>
          <a:noFill/>
          <a:ln cap="flat" cmpd="sng" w="19050">
            <a:solidFill>
              <a:schemeClr val="dk2"/>
            </a:solidFill>
            <a:prstDash val="solid"/>
            <a:round/>
            <a:headEnd len="med" w="med" type="none"/>
            <a:tailEnd len="med" w="med" type="none"/>
          </a:ln>
        </p:spPr>
      </p:cxnSp>
      <p:cxnSp>
        <p:nvCxnSpPr>
          <p:cNvPr id="180" name="Google Shape;180;p10"/>
          <p:cNvCxnSpPr/>
          <p:nvPr/>
        </p:nvCxnSpPr>
        <p:spPr>
          <a:xfrm>
            <a:off x="100" y="797792"/>
            <a:ext cx="739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64050" y="445025"/>
            <a:ext cx="6216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1pPr>
            <a:lvl2pPr lvl="1" algn="ctr">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2pPr>
            <a:lvl3pPr lvl="2" algn="ctr">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3pPr>
            <a:lvl4pPr lvl="3" algn="ctr">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4pPr>
            <a:lvl5pPr lvl="4" algn="ctr">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5pPr>
            <a:lvl6pPr lvl="5" algn="ctr">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6pPr>
            <a:lvl7pPr lvl="6" algn="ctr">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7pPr>
            <a:lvl8pPr lvl="7" algn="ctr">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8pPr>
            <a:lvl9pPr lvl="8" algn="ctr">
              <a:spcBef>
                <a:spcPts val="0"/>
              </a:spcBef>
              <a:spcAft>
                <a:spcPts val="0"/>
              </a:spcAft>
              <a:buClr>
                <a:schemeClr val="dk1"/>
              </a:buClr>
              <a:buSzPts val="3000"/>
              <a:buFont typeface="Blinker"/>
              <a:buNone/>
              <a:defRPr b="1" sz="3000">
                <a:solidFill>
                  <a:schemeClr val="dk1"/>
                </a:solidFill>
                <a:latin typeface="Blinker"/>
                <a:ea typeface="Blinker"/>
                <a:cs typeface="Blinker"/>
                <a:sym typeface="Blinker"/>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1pPr>
            <a:lvl2pPr indent="-330200" lvl="1" marL="9144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2pPr>
            <a:lvl3pPr indent="-330200" lvl="2" marL="13716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3pPr>
            <a:lvl4pPr indent="-330200" lvl="3" marL="18288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4pPr>
            <a:lvl5pPr indent="-330200" lvl="4" marL="22860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5pPr>
            <a:lvl6pPr indent="-330200" lvl="5" marL="27432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6pPr>
            <a:lvl7pPr indent="-330200" lvl="6" marL="32004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7pPr>
            <a:lvl8pPr indent="-330200" lvl="7" marL="36576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8pPr>
            <a:lvl9pPr indent="-330200" lvl="8" marL="41148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7"/>
          <p:cNvSpPr txBox="1"/>
          <p:nvPr/>
        </p:nvSpPr>
        <p:spPr>
          <a:xfrm>
            <a:off x="7774800" y="464675"/>
            <a:ext cx="6495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000">
                <a:solidFill>
                  <a:schemeClr val="dk2"/>
                </a:solidFill>
                <a:latin typeface="Blinker"/>
                <a:ea typeface="Blinker"/>
                <a:cs typeface="Blinker"/>
                <a:sym typeface="Blinker"/>
              </a:rPr>
              <a:t>//</a:t>
            </a:r>
            <a:r>
              <a:rPr b="1" lang="en" sz="3000">
                <a:solidFill>
                  <a:schemeClr val="lt2"/>
                </a:solidFill>
                <a:latin typeface="Blinker"/>
                <a:ea typeface="Blinker"/>
                <a:cs typeface="Blinker"/>
                <a:sym typeface="Blinker"/>
              </a:rPr>
              <a:t>&gt;</a:t>
            </a:r>
            <a:endParaRPr b="1" sz="3000">
              <a:solidFill>
                <a:schemeClr val="lt2"/>
              </a:solidFill>
              <a:latin typeface="Blinker"/>
              <a:ea typeface="Blinker"/>
              <a:cs typeface="Blinker"/>
              <a:sym typeface="Blinker"/>
            </a:endParaRPr>
          </a:p>
        </p:txBody>
      </p:sp>
      <p:sp>
        <p:nvSpPr>
          <p:cNvPr id="537" name="Google Shape;537;p27"/>
          <p:cNvSpPr txBox="1"/>
          <p:nvPr/>
        </p:nvSpPr>
        <p:spPr>
          <a:xfrm>
            <a:off x="720000" y="464675"/>
            <a:ext cx="649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Blinker"/>
                <a:ea typeface="Blinker"/>
                <a:cs typeface="Blinker"/>
                <a:sym typeface="Blinker"/>
              </a:rPr>
              <a:t>&lt;</a:t>
            </a:r>
            <a:r>
              <a:rPr b="1" lang="en" sz="3000">
                <a:solidFill>
                  <a:schemeClr val="dk2"/>
                </a:solidFill>
                <a:latin typeface="Blinker"/>
                <a:ea typeface="Blinker"/>
                <a:cs typeface="Blinker"/>
                <a:sym typeface="Blinker"/>
              </a:rPr>
              <a:t>//</a:t>
            </a:r>
            <a:endParaRPr b="1" sz="3000">
              <a:solidFill>
                <a:schemeClr val="lt2"/>
              </a:solidFill>
              <a:latin typeface="Blinker"/>
              <a:ea typeface="Blinker"/>
              <a:cs typeface="Blinker"/>
              <a:sym typeface="Blinker"/>
            </a:endParaRPr>
          </a:p>
        </p:txBody>
      </p:sp>
      <p:sp>
        <p:nvSpPr>
          <p:cNvPr id="538" name="Google Shape;538;p27"/>
          <p:cNvSpPr txBox="1"/>
          <p:nvPr>
            <p:ph type="title"/>
          </p:nvPr>
        </p:nvSpPr>
        <p:spPr>
          <a:xfrm>
            <a:off x="1464050" y="445025"/>
            <a:ext cx="621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2"/>
                </a:solidFill>
              </a:rPr>
              <a:t>8-puzzle problem</a:t>
            </a:r>
            <a:endParaRPr sz="4000">
              <a:solidFill>
                <a:schemeClr val="lt2"/>
              </a:solidFill>
            </a:endParaRPr>
          </a:p>
        </p:txBody>
      </p:sp>
      <p:sp>
        <p:nvSpPr>
          <p:cNvPr id="539" name="Google Shape;539;p27"/>
          <p:cNvSpPr txBox="1"/>
          <p:nvPr/>
        </p:nvSpPr>
        <p:spPr>
          <a:xfrm>
            <a:off x="1041100" y="1186575"/>
            <a:ext cx="3773100" cy="15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Inconsolata Medium"/>
                <a:ea typeface="Inconsolata Medium"/>
                <a:cs typeface="Inconsolata Medium"/>
                <a:sym typeface="Inconsolata Medium"/>
              </a:rPr>
              <a:t>Defining the problem:</a:t>
            </a:r>
            <a:endParaRPr sz="16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accent6"/>
                </a:solidFill>
                <a:latin typeface="Cairo"/>
                <a:ea typeface="Cairo"/>
                <a:cs typeface="Cairo"/>
                <a:sym typeface="Cairo"/>
              </a:rPr>
              <a:t>The 8-puzzle is a classic problem in Artificial Intelligence used to benchmark search algorithms. It consists of a 3x3 matrix with eight numbered tiles and one blank space.</a:t>
            </a:r>
            <a:endParaRPr sz="2100">
              <a:solidFill>
                <a:schemeClr val="accent6"/>
              </a:solidFill>
              <a:latin typeface="Cairo Medium"/>
              <a:ea typeface="Cairo Medium"/>
              <a:cs typeface="Cairo Medium"/>
              <a:sym typeface="Cairo Medium"/>
            </a:endParaRPr>
          </a:p>
        </p:txBody>
      </p:sp>
      <p:sp>
        <p:nvSpPr>
          <p:cNvPr id="540" name="Google Shape;540;p27"/>
          <p:cNvSpPr txBox="1"/>
          <p:nvPr/>
        </p:nvSpPr>
        <p:spPr>
          <a:xfrm>
            <a:off x="1041100" y="2806225"/>
            <a:ext cx="3773100" cy="18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Inconsolata Medium"/>
                <a:ea typeface="Inconsolata Medium"/>
                <a:cs typeface="Inconsolata Medium"/>
                <a:sym typeface="Inconsolata Medium"/>
              </a:rPr>
              <a:t>Defining the objectives:</a:t>
            </a:r>
            <a:endParaRPr sz="16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rgbClr val="FFFFFF"/>
                </a:solidFill>
              </a:rPr>
              <a:t>The objective is to transform the </a:t>
            </a:r>
            <a:r>
              <a:rPr b="1" lang="en" sz="1600">
                <a:solidFill>
                  <a:srgbClr val="FFFFFF"/>
                </a:solidFill>
              </a:rPr>
              <a:t>Initial State</a:t>
            </a:r>
            <a:r>
              <a:rPr lang="en" sz="1600">
                <a:solidFill>
                  <a:srgbClr val="FFFFFF"/>
                </a:solidFill>
              </a:rPr>
              <a:t> (the scrambled board) into the </a:t>
            </a:r>
            <a:r>
              <a:rPr b="1" lang="en" sz="1600">
                <a:solidFill>
                  <a:srgbClr val="FFFFFF"/>
                </a:solidFill>
              </a:rPr>
              <a:t>Goal State</a:t>
            </a:r>
            <a:r>
              <a:rPr lang="en" sz="1600">
                <a:solidFill>
                  <a:srgbClr val="FFFFFF"/>
                </a:solidFill>
              </a:rPr>
              <a:t> (the ordered board) by moving the blank square using the minimum number of moves.</a:t>
            </a:r>
            <a:endParaRPr sz="2600">
              <a:solidFill>
                <a:srgbClr val="FFFFFF"/>
              </a:solidFill>
              <a:latin typeface="Cairo Medium"/>
              <a:ea typeface="Cairo Medium"/>
              <a:cs typeface="Cairo Medium"/>
              <a:sym typeface="Cairo Medium"/>
            </a:endParaRPr>
          </a:p>
        </p:txBody>
      </p:sp>
      <p:pic>
        <p:nvPicPr>
          <p:cNvPr id="541" name="Google Shape;541;p27" title="Gemini_Generated_Image_b3b7yob3b7yob3b7.png"/>
          <p:cNvPicPr preferRelativeResize="0"/>
          <p:nvPr/>
        </p:nvPicPr>
        <p:blipFill>
          <a:blip r:embed="rId3">
            <a:alphaModFix/>
          </a:blip>
          <a:stretch>
            <a:fillRect/>
          </a:stretch>
        </p:blipFill>
        <p:spPr>
          <a:xfrm>
            <a:off x="4814200" y="1732094"/>
            <a:ext cx="4025001" cy="2195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6"/>
          <p:cNvSpPr txBox="1"/>
          <p:nvPr>
            <p:ph idx="4294967295" type="title"/>
          </p:nvPr>
        </p:nvSpPr>
        <p:spPr>
          <a:xfrm>
            <a:off x="-2" y="456782"/>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DLS</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608" name="Google Shape;608;p36"/>
          <p:cNvSpPr txBox="1"/>
          <p:nvPr/>
        </p:nvSpPr>
        <p:spPr>
          <a:xfrm>
            <a:off x="2999853" y="581725"/>
            <a:ext cx="3144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609" name="Google Shape;609;p36"/>
          <p:cNvSpPr txBox="1"/>
          <p:nvPr/>
        </p:nvSpPr>
        <p:spPr>
          <a:xfrm>
            <a:off x="879600" y="1283325"/>
            <a:ext cx="7384800" cy="3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Inconsolata Medium"/>
                <a:ea typeface="Inconsolata Medium"/>
                <a:cs typeface="Inconsolata Medium"/>
                <a:sym typeface="Inconsolata Medium"/>
              </a:rPr>
              <a:t>3</a:t>
            </a:r>
            <a:r>
              <a:rPr lang="en" sz="1600">
                <a:solidFill>
                  <a:schemeClr val="lt2"/>
                </a:solidFill>
                <a:latin typeface="Inconsolata Medium"/>
                <a:ea typeface="Inconsolata Medium"/>
                <a:cs typeface="Inconsolata Medium"/>
                <a:sym typeface="Inconsolata Medium"/>
              </a:rPr>
              <a:t>- </a:t>
            </a:r>
            <a:r>
              <a:rPr lang="en" sz="1600">
                <a:solidFill>
                  <a:srgbClr val="72FFFF"/>
                </a:solidFill>
                <a:latin typeface="Inconsolata"/>
                <a:ea typeface="Inconsolata"/>
                <a:cs typeface="Inconsolata"/>
                <a:sym typeface="Inconsolata"/>
              </a:rPr>
              <a:t>Execution Time:</a:t>
            </a:r>
            <a:r>
              <a:rPr lang="en" sz="1600">
                <a:solidFill>
                  <a:schemeClr val="lt2"/>
                </a:solidFill>
                <a:latin typeface="Inconsolata Medium"/>
                <a:ea typeface="Inconsolata Medium"/>
                <a:cs typeface="Inconsolata Medium"/>
                <a:sym typeface="Inconsolata Medium"/>
              </a:rPr>
              <a:t>:</a:t>
            </a:r>
            <a:endParaRPr sz="16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accent6"/>
                </a:solidFill>
              </a:rPr>
              <a:t>It depends heavily on the limit and the order of branches. Like BFS, it is uninformed and may waste time exploring wrong paths within the limit.</a:t>
            </a:r>
            <a:endParaRPr sz="1600">
              <a:solidFill>
                <a:schemeClr val="accent6"/>
              </a:solidFill>
            </a:endParaRPr>
          </a:p>
          <a:p>
            <a:pPr indent="0" lvl="0" marL="0" rtl="0" algn="l">
              <a:spcBef>
                <a:spcPts val="0"/>
              </a:spcBef>
              <a:spcAft>
                <a:spcPts val="0"/>
              </a:spcAft>
              <a:buNone/>
            </a:pPr>
            <a:r>
              <a:t/>
            </a:r>
            <a:endParaRPr sz="1600">
              <a:solidFill>
                <a:schemeClr val="accent6"/>
              </a:solidFill>
            </a:endParaRPr>
          </a:p>
          <a:p>
            <a:pPr indent="0" lvl="0" marL="0" rtl="0" algn="l">
              <a:spcBef>
                <a:spcPts val="0"/>
              </a:spcBef>
              <a:spcAft>
                <a:spcPts val="0"/>
              </a:spcAft>
              <a:buNone/>
            </a:pPr>
            <a:r>
              <a:rPr lang="en" sz="1600">
                <a:solidFill>
                  <a:schemeClr val="lt2"/>
                </a:solidFill>
                <a:latin typeface="Inconsolata Medium"/>
                <a:ea typeface="Inconsolata Medium"/>
                <a:cs typeface="Inconsolata Medium"/>
                <a:sym typeface="Inconsolata Medium"/>
              </a:rPr>
              <a:t>4</a:t>
            </a:r>
            <a:r>
              <a:rPr lang="en" sz="1600">
                <a:solidFill>
                  <a:schemeClr val="lt2"/>
                </a:solidFill>
                <a:latin typeface="Inconsolata Medium"/>
                <a:ea typeface="Inconsolata Medium"/>
                <a:cs typeface="Inconsolata Medium"/>
                <a:sym typeface="Inconsolata Medium"/>
              </a:rPr>
              <a:t>- Optimality:</a:t>
            </a:r>
            <a:endParaRPr sz="16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b="1" lang="en" sz="1600">
                <a:solidFill>
                  <a:schemeClr val="accent6"/>
                </a:solidFill>
                <a:latin typeface="Cairo"/>
                <a:ea typeface="Cairo"/>
                <a:cs typeface="Cairo"/>
                <a:sym typeface="Cairo"/>
              </a:rPr>
              <a:t>DLS is Not Optimal.</a:t>
            </a:r>
            <a:r>
              <a:rPr lang="en" sz="1600">
                <a:solidFill>
                  <a:schemeClr val="accent6"/>
                </a:solidFill>
                <a:latin typeface="Cairo"/>
                <a:ea typeface="Cairo"/>
                <a:cs typeface="Cairo"/>
                <a:sym typeface="Cairo"/>
              </a:rPr>
              <a:t> Even if the algorithm finds a solution, it is </a:t>
            </a:r>
            <a:r>
              <a:rPr b="1" lang="en" sz="1600">
                <a:solidFill>
                  <a:schemeClr val="accent6"/>
                </a:solidFill>
                <a:latin typeface="Cairo"/>
                <a:ea typeface="Cairo"/>
                <a:cs typeface="Cairo"/>
                <a:sym typeface="Cairo"/>
              </a:rPr>
              <a:t>not guaranteed</a:t>
            </a:r>
            <a:r>
              <a:rPr lang="en" sz="1600">
                <a:solidFill>
                  <a:schemeClr val="accent6"/>
                </a:solidFill>
                <a:latin typeface="Cairo"/>
                <a:ea typeface="Cairo"/>
                <a:cs typeface="Cairo"/>
                <a:sym typeface="Cairo"/>
              </a:rPr>
              <a:t> to be the shortest path (minimum number of steps).</a:t>
            </a:r>
            <a:endParaRPr sz="2100">
              <a:solidFill>
                <a:schemeClr val="accent6"/>
              </a:solidFill>
              <a:latin typeface="Cairo"/>
              <a:ea typeface="Cairo"/>
              <a:cs typeface="Cairo"/>
              <a:sym typeface="Cai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7"/>
          <p:cNvSpPr txBox="1"/>
          <p:nvPr>
            <p:ph idx="4294967295" type="title"/>
          </p:nvPr>
        </p:nvSpPr>
        <p:spPr>
          <a:xfrm>
            <a:off x="9185" y="444900"/>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A*</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615" name="Google Shape;615;p37"/>
          <p:cNvSpPr txBox="1"/>
          <p:nvPr/>
        </p:nvSpPr>
        <p:spPr>
          <a:xfrm>
            <a:off x="960300" y="1093075"/>
            <a:ext cx="7433100" cy="26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6"/>
                </a:solidFill>
                <a:latin typeface="Cairo"/>
                <a:ea typeface="Cairo"/>
                <a:cs typeface="Cairo"/>
                <a:sym typeface="Cairo"/>
              </a:rPr>
              <a:t>A* is an informed search algorithm that explores the state space by evaluating nodes based on a total cost function f(n) = g(n) + h(n). It combines the actual cost to reach a node (g) with a heuristic estimate (h</a:t>
            </a:r>
            <a:r>
              <a:rPr lang="en" sz="1900">
                <a:solidFill>
                  <a:schemeClr val="accent6"/>
                </a:solidFill>
                <a:latin typeface="Cairo"/>
                <a:ea typeface="Cairo"/>
                <a:cs typeface="Cairo"/>
                <a:sym typeface="Cairo"/>
              </a:rPr>
              <a:t>)</a:t>
            </a:r>
            <a:r>
              <a:rPr lang="en" sz="1900">
                <a:solidFill>
                  <a:schemeClr val="accent6"/>
                </a:solidFill>
                <a:latin typeface="Cairo"/>
                <a:ea typeface="Cairo"/>
                <a:cs typeface="Cairo"/>
                <a:sym typeface="Cairo"/>
              </a:rPr>
              <a:t> to prioritize the most promising paths. Specifically, the heuristic function used in this implementation counts the number of misplaced elements (tiles that are not in their correct target position). Unlike uninformed searches, A directs the process towards the goal and guarantees finding the optimal path if the heuristic is admissible.</a:t>
            </a:r>
            <a:endParaRPr sz="1900">
              <a:solidFill>
                <a:schemeClr val="accent6"/>
              </a:solidFill>
              <a:latin typeface="Cairo"/>
              <a:ea typeface="Cairo"/>
              <a:cs typeface="Cairo"/>
              <a:sym typeface="Cairo"/>
            </a:endParaRPr>
          </a:p>
        </p:txBody>
      </p:sp>
      <p:sp>
        <p:nvSpPr>
          <p:cNvPr id="616" name="Google Shape;616;p37"/>
          <p:cNvSpPr txBox="1"/>
          <p:nvPr/>
        </p:nvSpPr>
        <p:spPr>
          <a:xfrm>
            <a:off x="960300" y="3730073"/>
            <a:ext cx="7223400" cy="9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Inconsolata Medium"/>
                <a:ea typeface="Inconsolata Medium"/>
                <a:cs typeface="Inconsolata Medium"/>
                <a:sym typeface="Inconsolata Medium"/>
              </a:rPr>
              <a:t>It expands the nodes by prioritizing the state with the lowest f-score, which is derived from the heuristic function.</a:t>
            </a:r>
            <a:endParaRPr sz="1900">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8"/>
          <p:cNvSpPr txBox="1"/>
          <p:nvPr>
            <p:ph idx="4294967295" type="title"/>
          </p:nvPr>
        </p:nvSpPr>
        <p:spPr>
          <a:xfrm>
            <a:off x="-2" y="456782"/>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A*</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622" name="Google Shape;622;p38"/>
          <p:cNvSpPr txBox="1"/>
          <p:nvPr/>
        </p:nvSpPr>
        <p:spPr>
          <a:xfrm>
            <a:off x="2999853" y="581725"/>
            <a:ext cx="3144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Inconsolata Medium"/>
                <a:ea typeface="Inconsolata Medium"/>
                <a:cs typeface="Inconsolata Medium"/>
                <a:sym typeface="Inconsolata Medium"/>
              </a:rPr>
              <a:t>How the algorithm work</a:t>
            </a:r>
            <a:endParaRPr sz="2100">
              <a:solidFill>
                <a:schemeClr val="dk1"/>
              </a:solidFill>
              <a:latin typeface="Inconsolata Medium"/>
              <a:ea typeface="Inconsolata Medium"/>
              <a:cs typeface="Inconsolata Medium"/>
              <a:sym typeface="Inconsolata Medium"/>
            </a:endParaRPr>
          </a:p>
        </p:txBody>
      </p:sp>
      <p:pic>
        <p:nvPicPr>
          <p:cNvPr id="623" name="Google Shape;623;p38" title="g = 1 h = 2 h(n)= 1+2=3.png"/>
          <p:cNvPicPr preferRelativeResize="0"/>
          <p:nvPr/>
        </p:nvPicPr>
        <p:blipFill>
          <a:blip r:embed="rId3">
            <a:alphaModFix/>
          </a:blip>
          <a:stretch>
            <a:fillRect/>
          </a:stretch>
        </p:blipFill>
        <p:spPr>
          <a:xfrm>
            <a:off x="1264722" y="1540666"/>
            <a:ext cx="6400800" cy="1819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39"/>
          <p:cNvSpPr txBox="1"/>
          <p:nvPr>
            <p:ph idx="4294967295" type="title"/>
          </p:nvPr>
        </p:nvSpPr>
        <p:spPr>
          <a:xfrm>
            <a:off x="-2" y="456782"/>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A*</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629" name="Google Shape;629;p39"/>
          <p:cNvSpPr txBox="1"/>
          <p:nvPr/>
        </p:nvSpPr>
        <p:spPr>
          <a:xfrm>
            <a:off x="2999853" y="581725"/>
            <a:ext cx="3144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630" name="Google Shape;630;p39"/>
          <p:cNvSpPr txBox="1"/>
          <p:nvPr/>
        </p:nvSpPr>
        <p:spPr>
          <a:xfrm>
            <a:off x="879600" y="1089625"/>
            <a:ext cx="7384800" cy="40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latin typeface="Inconsolata Medium"/>
                <a:ea typeface="Inconsolata Medium"/>
                <a:cs typeface="Inconsolata Medium"/>
                <a:sym typeface="Inconsolata Medium"/>
              </a:rPr>
              <a:t>1- Completeness:</a:t>
            </a:r>
            <a:endParaRPr sz="1500">
              <a:solidFill>
                <a:schemeClr val="lt2"/>
              </a:solidFill>
              <a:latin typeface="Inconsolata Medium"/>
              <a:ea typeface="Inconsolata Medium"/>
              <a:cs typeface="Inconsolata Medium"/>
              <a:sym typeface="Inconsolata Medium"/>
            </a:endParaRPr>
          </a:p>
          <a:p>
            <a:pPr indent="0" lvl="0" marL="0" rtl="0" algn="l">
              <a:lnSpc>
                <a:spcPct val="115000"/>
              </a:lnSpc>
              <a:spcBef>
                <a:spcPts val="0"/>
              </a:spcBef>
              <a:spcAft>
                <a:spcPts val="0"/>
              </a:spcAft>
              <a:buNone/>
            </a:pPr>
            <a:r>
              <a:rPr lang="en" sz="1600">
                <a:solidFill>
                  <a:schemeClr val="accent6"/>
                </a:solidFill>
                <a:latin typeface="Cairo"/>
                <a:ea typeface="Cairo"/>
                <a:cs typeface="Cairo"/>
                <a:sym typeface="Cairo"/>
              </a:rPr>
              <a:t>A* is </a:t>
            </a:r>
            <a:r>
              <a:rPr b="1" lang="en" sz="1600">
                <a:solidFill>
                  <a:schemeClr val="accent6"/>
                </a:solidFill>
                <a:latin typeface="Cairo"/>
                <a:ea typeface="Cairo"/>
                <a:cs typeface="Cairo"/>
                <a:sym typeface="Cairo"/>
              </a:rPr>
              <a:t>Complete</a:t>
            </a:r>
            <a:r>
              <a:rPr lang="en" sz="1600">
                <a:solidFill>
                  <a:schemeClr val="accent6"/>
                </a:solidFill>
                <a:latin typeface="Cairo"/>
                <a:ea typeface="Cairo"/>
                <a:cs typeface="Cairo"/>
                <a:sym typeface="Cairo"/>
              </a:rPr>
              <a:t> for the 8-puzzle problem. When using the heuristic function where h(n) is the count of </a:t>
            </a:r>
            <a:r>
              <a:rPr b="1" lang="en" sz="1600">
                <a:solidFill>
                  <a:schemeClr val="accent6"/>
                </a:solidFill>
                <a:latin typeface="Cairo"/>
                <a:ea typeface="Cairo"/>
                <a:cs typeface="Cairo"/>
                <a:sym typeface="Cairo"/>
              </a:rPr>
              <a:t>misplaced tiles</a:t>
            </a:r>
            <a:r>
              <a:rPr lang="en" sz="1600">
                <a:solidFill>
                  <a:schemeClr val="accent6"/>
                </a:solidFill>
                <a:latin typeface="Cairo"/>
                <a:ea typeface="Cairo"/>
                <a:cs typeface="Cairo"/>
                <a:sym typeface="Cairo"/>
              </a:rPr>
              <a:t>, the algorithm is guaranteed to find the solution if one exists. Unlike DLS, it never cuts off the search based on depth; it keeps checking the states with the lowest cost until the goal is reached.</a:t>
            </a:r>
            <a:endParaRPr sz="2000">
              <a:solidFill>
                <a:schemeClr val="accent6"/>
              </a:solidFill>
              <a:latin typeface="Cairo"/>
              <a:ea typeface="Cairo"/>
              <a:cs typeface="Cairo"/>
              <a:sym typeface="Cairo"/>
            </a:endParaRPr>
          </a:p>
          <a:p>
            <a:pPr indent="0" lvl="0" marL="0" rtl="0" algn="l">
              <a:spcBef>
                <a:spcPts val="1200"/>
              </a:spcBef>
              <a:spcAft>
                <a:spcPts val="0"/>
              </a:spcAft>
              <a:buNone/>
            </a:pPr>
            <a:r>
              <a:rPr lang="en" sz="1500">
                <a:solidFill>
                  <a:schemeClr val="lt2"/>
                </a:solidFill>
                <a:latin typeface="Inconsolata Medium"/>
                <a:ea typeface="Inconsolata Medium"/>
                <a:cs typeface="Inconsolata Medium"/>
                <a:sym typeface="Inconsolata Medium"/>
              </a:rPr>
              <a:t>2- Space Complexity:</a:t>
            </a:r>
            <a:endParaRPr sz="15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b="1" lang="en" sz="1800">
                <a:solidFill>
                  <a:schemeClr val="accent6"/>
                </a:solidFill>
              </a:rPr>
              <a:t>High (Exponential O(b^d)).</a:t>
            </a:r>
            <a:r>
              <a:rPr lang="en" sz="1800">
                <a:solidFill>
                  <a:schemeClr val="accent6"/>
                </a:solidFill>
              </a:rPr>
              <a:t> Similar to BFS, A* stores all generated nodes (in Open and Closed sets) to ensure optimality and prevent cycles, leading to high memory usage.</a:t>
            </a:r>
            <a:endParaRPr sz="3200">
              <a:solidFill>
                <a:schemeClr val="accent6"/>
              </a:solidFill>
              <a:latin typeface="Cairo Medium"/>
              <a:ea typeface="Cairo Medium"/>
              <a:cs typeface="Cairo Medium"/>
              <a:sym typeface="Cair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0"/>
          <p:cNvSpPr txBox="1"/>
          <p:nvPr>
            <p:ph idx="4294967295" type="title"/>
          </p:nvPr>
        </p:nvSpPr>
        <p:spPr>
          <a:xfrm>
            <a:off x="-2" y="456782"/>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DLS</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636" name="Google Shape;636;p40"/>
          <p:cNvSpPr txBox="1"/>
          <p:nvPr/>
        </p:nvSpPr>
        <p:spPr>
          <a:xfrm>
            <a:off x="2999853" y="581725"/>
            <a:ext cx="3144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637" name="Google Shape;637;p40"/>
          <p:cNvSpPr txBox="1"/>
          <p:nvPr/>
        </p:nvSpPr>
        <p:spPr>
          <a:xfrm>
            <a:off x="879600" y="1283325"/>
            <a:ext cx="7384800" cy="3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Inconsolata Medium"/>
                <a:ea typeface="Inconsolata Medium"/>
                <a:cs typeface="Inconsolata Medium"/>
                <a:sym typeface="Inconsolata Medium"/>
              </a:rPr>
              <a:t>3- </a:t>
            </a:r>
            <a:r>
              <a:rPr lang="en" sz="1600">
                <a:solidFill>
                  <a:srgbClr val="72FFFF"/>
                </a:solidFill>
                <a:latin typeface="Inconsolata"/>
                <a:ea typeface="Inconsolata"/>
                <a:cs typeface="Inconsolata"/>
                <a:sym typeface="Inconsolata"/>
              </a:rPr>
              <a:t>Execution Time:</a:t>
            </a:r>
            <a:r>
              <a:rPr lang="en" sz="1600">
                <a:solidFill>
                  <a:schemeClr val="lt2"/>
                </a:solidFill>
                <a:latin typeface="Inconsolata Medium"/>
                <a:ea typeface="Inconsolata Medium"/>
                <a:cs typeface="Inconsolata Medium"/>
                <a:sym typeface="Inconsolata Medium"/>
              </a:rPr>
              <a:t>:</a:t>
            </a:r>
            <a:endParaRPr sz="16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accent6"/>
                </a:solidFill>
              </a:rPr>
              <a:t>By using a heuristic (like misplaced tiles), A* effectively prunes irrelevant branches, reaching the solution much faster than uninformed algorithms like BFS.</a:t>
            </a:r>
            <a:endParaRPr sz="1600">
              <a:solidFill>
                <a:srgbClr val="FFFFFF"/>
              </a:solidFill>
              <a:latin typeface="Cairo"/>
              <a:ea typeface="Cairo"/>
              <a:cs typeface="Cairo"/>
              <a:sym typeface="Cairo"/>
            </a:endParaRPr>
          </a:p>
          <a:p>
            <a:pPr indent="0" lvl="0" marL="0" rtl="0" algn="l">
              <a:spcBef>
                <a:spcPts val="0"/>
              </a:spcBef>
              <a:spcAft>
                <a:spcPts val="0"/>
              </a:spcAft>
              <a:buNone/>
            </a:pPr>
            <a:r>
              <a:rPr lang="en" sz="1600">
                <a:solidFill>
                  <a:schemeClr val="lt2"/>
                </a:solidFill>
                <a:latin typeface="Inconsolata Medium"/>
                <a:ea typeface="Inconsolata Medium"/>
                <a:cs typeface="Inconsolata Medium"/>
                <a:sym typeface="Inconsolata Medium"/>
              </a:rPr>
              <a:t>4- Optimality:</a:t>
            </a:r>
            <a:endParaRPr sz="1600">
              <a:solidFill>
                <a:schemeClr val="lt2"/>
              </a:solidFill>
              <a:latin typeface="Inconsolata Medium"/>
              <a:ea typeface="Inconsolata Medium"/>
              <a:cs typeface="Inconsolata Medium"/>
              <a:sym typeface="Inconsolata Medium"/>
            </a:endParaRPr>
          </a:p>
          <a:p>
            <a:pPr indent="0" lvl="0" marL="0" rtl="0" algn="l">
              <a:lnSpc>
                <a:spcPct val="115000"/>
              </a:lnSpc>
              <a:spcBef>
                <a:spcPts val="0"/>
              </a:spcBef>
              <a:spcAft>
                <a:spcPts val="0"/>
              </a:spcAft>
              <a:buNone/>
            </a:pPr>
            <a:r>
              <a:rPr b="1" lang="en" sz="1600">
                <a:solidFill>
                  <a:schemeClr val="accent6"/>
                </a:solidFill>
                <a:latin typeface="Cairo"/>
                <a:ea typeface="Cairo"/>
                <a:cs typeface="Cairo"/>
                <a:sym typeface="Cairo"/>
              </a:rPr>
              <a:t>Optimality:A is Optimal.* It guarantees finding the shortest path (minimum number of moves) to the solution.This is achieved because the heuristic function (Misplaced Tiles) is admissible; it never overestimates the true cost required to reach the goal. Additionally, at the Goal State, the heuristic value is zero (h(n)=0), so the total cost equals the exact path cost (f(n) = g(n)). Since A* always selects the state with the lowest f-score from the queue, picking the goal confirms that no other unexplored path could possibly lead to a solution with a lower cost.</a:t>
            </a:r>
            <a:endParaRPr b="1" sz="1600">
              <a:solidFill>
                <a:schemeClr val="accent6"/>
              </a:solidFill>
              <a:latin typeface="Cairo"/>
              <a:ea typeface="Cairo"/>
              <a:cs typeface="Cairo"/>
              <a:sym typeface="Cairo"/>
            </a:endParaRPr>
          </a:p>
          <a:p>
            <a:pPr indent="0" lvl="0" marL="0" rtl="0" algn="l">
              <a:spcBef>
                <a:spcPts val="1200"/>
              </a:spcBef>
              <a:spcAft>
                <a:spcPts val="0"/>
              </a:spcAft>
              <a:buNone/>
            </a:pPr>
            <a:r>
              <a:t/>
            </a:r>
            <a:endParaRPr b="1" sz="1600">
              <a:solidFill>
                <a:schemeClr val="accent6"/>
              </a:solidFill>
              <a:latin typeface="Cairo"/>
              <a:ea typeface="Cairo"/>
              <a:cs typeface="Cairo"/>
              <a:sym typeface="Cai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1"/>
          <p:cNvSpPr txBox="1"/>
          <p:nvPr>
            <p:ph idx="4294967295" type="title"/>
          </p:nvPr>
        </p:nvSpPr>
        <p:spPr>
          <a:xfrm>
            <a:off x="619821" y="416701"/>
            <a:ext cx="37833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The final comparison</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graphicFrame>
        <p:nvGraphicFramePr>
          <p:cNvPr id="643" name="Google Shape;643;p41"/>
          <p:cNvGraphicFramePr/>
          <p:nvPr/>
        </p:nvGraphicFramePr>
        <p:xfrm>
          <a:off x="952500" y="1285277"/>
          <a:ext cx="3000000" cy="3000000"/>
        </p:xfrm>
        <a:graphic>
          <a:graphicData uri="http://schemas.openxmlformats.org/drawingml/2006/table">
            <a:tbl>
              <a:tblPr>
                <a:noFill/>
                <a:tableStyleId>{5F9E9588-5BEC-4B96-8021-407E91FA46C6}</a:tableStyleId>
              </a:tblPr>
              <a:tblGrid>
                <a:gridCol w="1809750"/>
                <a:gridCol w="1809750"/>
                <a:gridCol w="1809750"/>
                <a:gridCol w="1809750"/>
              </a:tblGrid>
              <a:tr h="644575">
                <a:tc>
                  <a:txBody>
                    <a:bodyPr/>
                    <a:lstStyle/>
                    <a:p>
                      <a:pPr indent="0" lvl="0" marL="0" rtl="0" algn="l">
                        <a:spcBef>
                          <a:spcPts val="0"/>
                        </a:spcBef>
                        <a:spcAft>
                          <a:spcPts val="0"/>
                        </a:spcAft>
                        <a:buNone/>
                      </a:pPr>
                      <a:r>
                        <a:rPr lang="en">
                          <a:solidFill>
                            <a:schemeClr val="accent6"/>
                          </a:solidFill>
                        </a:rPr>
                        <a:t>Performance Measure</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A*</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BFS</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DLS</a:t>
                      </a:r>
                      <a:endParaRPr>
                        <a:solidFill>
                          <a:schemeClr val="accent6"/>
                        </a:solidFill>
                      </a:endParaRPr>
                    </a:p>
                  </a:txBody>
                  <a:tcPr marT="91425" marB="91425" marR="91425" marL="91425"/>
                </a:tc>
              </a:tr>
              <a:tr h="377575">
                <a:tc>
                  <a:txBody>
                    <a:bodyPr/>
                    <a:lstStyle/>
                    <a:p>
                      <a:pPr indent="0" lvl="0" marL="0" rtl="0" algn="l">
                        <a:spcBef>
                          <a:spcPts val="0"/>
                        </a:spcBef>
                        <a:spcAft>
                          <a:spcPts val="0"/>
                        </a:spcAft>
                        <a:buNone/>
                      </a:pPr>
                      <a:r>
                        <a:rPr lang="en">
                          <a:solidFill>
                            <a:schemeClr val="accent6"/>
                          </a:solidFill>
                        </a:rPr>
                        <a:t>Completeness</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Yes ✅</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dk1"/>
                          </a:solidFill>
                        </a:rPr>
                        <a:t>Yes </a:t>
                      </a:r>
                      <a:r>
                        <a:rPr lang="en">
                          <a:solidFill>
                            <a:schemeClr val="dk1"/>
                          </a:solidFill>
                        </a:rPr>
                        <a:t>✅</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No ❌</a:t>
                      </a:r>
                      <a:endParaRPr>
                        <a:solidFill>
                          <a:schemeClr val="accent6"/>
                        </a:solidFill>
                      </a:endParaRPr>
                    </a:p>
                  </a:txBody>
                  <a:tcPr marT="91425" marB="91425" marR="91425" marL="91425"/>
                </a:tc>
              </a:tr>
              <a:tr h="377575">
                <a:tc>
                  <a:txBody>
                    <a:bodyPr/>
                    <a:lstStyle/>
                    <a:p>
                      <a:pPr indent="0" lvl="0" marL="0" rtl="0" algn="l">
                        <a:spcBef>
                          <a:spcPts val="0"/>
                        </a:spcBef>
                        <a:spcAft>
                          <a:spcPts val="0"/>
                        </a:spcAft>
                        <a:buNone/>
                      </a:pPr>
                      <a:r>
                        <a:rPr lang="en">
                          <a:solidFill>
                            <a:schemeClr val="accent6"/>
                          </a:solidFill>
                        </a:rPr>
                        <a:t>Space Complexity</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High</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Very high </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low</a:t>
                      </a:r>
                      <a:endParaRPr>
                        <a:solidFill>
                          <a:schemeClr val="accent6"/>
                        </a:solidFill>
                      </a:endParaRPr>
                    </a:p>
                  </a:txBody>
                  <a:tcPr marT="91425" marB="91425" marR="91425" marL="91425"/>
                </a:tc>
              </a:tr>
              <a:tr h="377575">
                <a:tc>
                  <a:txBody>
                    <a:bodyPr/>
                    <a:lstStyle/>
                    <a:p>
                      <a:pPr indent="0" lvl="0" marL="0" rtl="0" algn="l">
                        <a:spcBef>
                          <a:spcPts val="0"/>
                        </a:spcBef>
                        <a:spcAft>
                          <a:spcPts val="0"/>
                        </a:spcAft>
                        <a:buNone/>
                      </a:pPr>
                      <a:r>
                        <a:rPr lang="en">
                          <a:solidFill>
                            <a:schemeClr val="accent6"/>
                          </a:solidFill>
                        </a:rPr>
                        <a:t>Execution Time</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Fast 🚀</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Slow</a:t>
                      </a:r>
                      <a:r>
                        <a:rPr lang="en" sz="1100"/>
                        <a:t> 🐢</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Average </a:t>
                      </a:r>
                      <a:endParaRPr sz="1700">
                        <a:solidFill>
                          <a:schemeClr val="accent6"/>
                        </a:solidFill>
                      </a:endParaRPr>
                    </a:p>
                  </a:txBody>
                  <a:tcPr marT="91425" marB="91425" marR="91425" marL="91425"/>
                </a:tc>
              </a:tr>
              <a:tr h="390300">
                <a:tc>
                  <a:txBody>
                    <a:bodyPr/>
                    <a:lstStyle/>
                    <a:p>
                      <a:pPr indent="0" lvl="0" marL="0" rtl="0" algn="l">
                        <a:spcBef>
                          <a:spcPts val="0"/>
                        </a:spcBef>
                        <a:spcAft>
                          <a:spcPts val="0"/>
                        </a:spcAft>
                        <a:buNone/>
                      </a:pPr>
                      <a:r>
                        <a:rPr lang="en">
                          <a:solidFill>
                            <a:schemeClr val="accent6"/>
                          </a:solidFill>
                        </a:rPr>
                        <a:t>Optimality</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Yes ✅</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Yes ✅</a:t>
                      </a:r>
                      <a:endParaRPr>
                        <a:solidFill>
                          <a:schemeClr val="accent6"/>
                        </a:solidFill>
                      </a:endParaRPr>
                    </a:p>
                  </a:txBody>
                  <a:tcPr marT="91425" marB="91425" marR="91425" marL="91425"/>
                </a:tc>
                <a:tc>
                  <a:txBody>
                    <a:bodyPr/>
                    <a:lstStyle/>
                    <a:p>
                      <a:pPr indent="0" lvl="0" marL="0" rtl="0" algn="ctr">
                        <a:spcBef>
                          <a:spcPts val="0"/>
                        </a:spcBef>
                        <a:spcAft>
                          <a:spcPts val="0"/>
                        </a:spcAft>
                        <a:buNone/>
                      </a:pPr>
                      <a:r>
                        <a:rPr lang="en">
                          <a:solidFill>
                            <a:schemeClr val="accent6"/>
                          </a:solidFill>
                        </a:rPr>
                        <a:t>No ❌</a:t>
                      </a:r>
                      <a:endParaRPr>
                        <a:solidFill>
                          <a:schemeClr val="accent6"/>
                        </a:solidFill>
                      </a:endParaRPr>
                    </a:p>
                  </a:txBody>
                  <a:tcPr marT="91425" marB="91425" marR="91425" marL="91425"/>
                </a:tc>
              </a:tr>
            </a:tbl>
          </a:graphicData>
        </a:graphic>
      </p:graphicFrame>
      <p:sp>
        <p:nvSpPr>
          <p:cNvPr id="644" name="Google Shape;644;p41"/>
          <p:cNvSpPr txBox="1"/>
          <p:nvPr/>
        </p:nvSpPr>
        <p:spPr>
          <a:xfrm>
            <a:off x="942825" y="3802075"/>
            <a:ext cx="72390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So the best algorithm to solve the 8-puzzle problem is A*</a:t>
            </a:r>
            <a:endParaRPr sz="16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2"/>
          <p:cNvSpPr txBox="1"/>
          <p:nvPr>
            <p:ph idx="4294967295" type="title"/>
          </p:nvPr>
        </p:nvSpPr>
        <p:spPr>
          <a:xfrm>
            <a:off x="619823" y="416700"/>
            <a:ext cx="16857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The end</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650" name="Google Shape;650;p42"/>
          <p:cNvSpPr txBox="1"/>
          <p:nvPr/>
        </p:nvSpPr>
        <p:spPr>
          <a:xfrm>
            <a:off x="2982150" y="1726050"/>
            <a:ext cx="3179700" cy="110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lt2"/>
                </a:solidFill>
                <a:latin typeface="Inconsolata"/>
                <a:ea typeface="Inconsolata"/>
                <a:cs typeface="Inconsolata"/>
                <a:sym typeface="Inconsolata"/>
              </a:rPr>
              <a:t>Thanks</a:t>
            </a:r>
            <a:endParaRPr b="1" sz="6000">
              <a:solidFill>
                <a:schemeClr val="lt2"/>
              </a:solidFill>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8"/>
          <p:cNvSpPr txBox="1"/>
          <p:nvPr/>
        </p:nvSpPr>
        <p:spPr>
          <a:xfrm>
            <a:off x="7774800" y="464675"/>
            <a:ext cx="649500" cy="53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000">
                <a:solidFill>
                  <a:schemeClr val="dk2"/>
                </a:solidFill>
                <a:latin typeface="Blinker"/>
                <a:ea typeface="Blinker"/>
                <a:cs typeface="Blinker"/>
                <a:sym typeface="Blinker"/>
              </a:rPr>
              <a:t>//</a:t>
            </a:r>
            <a:r>
              <a:rPr b="1" lang="en" sz="3000">
                <a:solidFill>
                  <a:schemeClr val="lt2"/>
                </a:solidFill>
                <a:latin typeface="Blinker"/>
                <a:ea typeface="Blinker"/>
                <a:cs typeface="Blinker"/>
                <a:sym typeface="Blinker"/>
              </a:rPr>
              <a:t>&gt;</a:t>
            </a:r>
            <a:endParaRPr b="1" sz="3000">
              <a:solidFill>
                <a:schemeClr val="lt2"/>
              </a:solidFill>
              <a:latin typeface="Blinker"/>
              <a:ea typeface="Blinker"/>
              <a:cs typeface="Blinker"/>
              <a:sym typeface="Blinker"/>
            </a:endParaRPr>
          </a:p>
        </p:txBody>
      </p:sp>
      <p:sp>
        <p:nvSpPr>
          <p:cNvPr id="547" name="Google Shape;547;p28"/>
          <p:cNvSpPr txBox="1"/>
          <p:nvPr/>
        </p:nvSpPr>
        <p:spPr>
          <a:xfrm>
            <a:off x="720000" y="464675"/>
            <a:ext cx="649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Blinker"/>
                <a:ea typeface="Blinker"/>
                <a:cs typeface="Blinker"/>
                <a:sym typeface="Blinker"/>
              </a:rPr>
              <a:t>&lt;</a:t>
            </a:r>
            <a:r>
              <a:rPr b="1" lang="en" sz="3000">
                <a:solidFill>
                  <a:schemeClr val="dk2"/>
                </a:solidFill>
                <a:latin typeface="Blinker"/>
                <a:ea typeface="Blinker"/>
                <a:cs typeface="Blinker"/>
                <a:sym typeface="Blinker"/>
              </a:rPr>
              <a:t>//</a:t>
            </a:r>
            <a:endParaRPr b="1" sz="3000">
              <a:solidFill>
                <a:schemeClr val="lt2"/>
              </a:solidFill>
              <a:latin typeface="Blinker"/>
              <a:ea typeface="Blinker"/>
              <a:cs typeface="Blinker"/>
              <a:sym typeface="Blinker"/>
            </a:endParaRPr>
          </a:p>
        </p:txBody>
      </p:sp>
      <p:sp>
        <p:nvSpPr>
          <p:cNvPr id="548" name="Google Shape;548;p28"/>
          <p:cNvSpPr txBox="1"/>
          <p:nvPr>
            <p:ph type="title"/>
          </p:nvPr>
        </p:nvSpPr>
        <p:spPr>
          <a:xfrm>
            <a:off x="1464050" y="348282"/>
            <a:ext cx="621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2"/>
                </a:solidFill>
              </a:rPr>
              <a:t>Solving 8-puzzle problem</a:t>
            </a:r>
            <a:endParaRPr sz="4000">
              <a:solidFill>
                <a:schemeClr val="lt2"/>
              </a:solidFill>
            </a:endParaRPr>
          </a:p>
        </p:txBody>
      </p:sp>
      <p:sp>
        <p:nvSpPr>
          <p:cNvPr id="549" name="Google Shape;549;p28"/>
          <p:cNvSpPr txBox="1"/>
          <p:nvPr>
            <p:ph idx="1" type="body"/>
          </p:nvPr>
        </p:nvSpPr>
        <p:spPr>
          <a:xfrm>
            <a:off x="720000" y="1055732"/>
            <a:ext cx="7609200" cy="42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will compare three algorithms to solve this problem.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50" name="Google Shape;550;p28"/>
          <p:cNvSpPr txBox="1"/>
          <p:nvPr/>
        </p:nvSpPr>
        <p:spPr>
          <a:xfrm>
            <a:off x="1766691" y="1702456"/>
            <a:ext cx="2531400" cy="19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The three algorithms:</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1- BFS</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2- DLS</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3- A*</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t/>
            </a:r>
            <a:endParaRPr sz="1600">
              <a:solidFill>
                <a:schemeClr val="dk1"/>
              </a:solidFill>
              <a:latin typeface="Inconsolata Medium"/>
              <a:ea typeface="Inconsolata Medium"/>
              <a:cs typeface="Inconsolata Medium"/>
              <a:sym typeface="Inconsolata Medium"/>
            </a:endParaRPr>
          </a:p>
          <a:p>
            <a:pPr indent="0" lvl="0" marL="0" rtl="1" algn="r">
              <a:spcBef>
                <a:spcPts val="0"/>
              </a:spcBef>
              <a:spcAft>
                <a:spcPts val="0"/>
              </a:spcAft>
              <a:buNone/>
            </a:pPr>
            <a:r>
              <a:t/>
            </a:r>
            <a:endParaRPr sz="1600">
              <a:solidFill>
                <a:schemeClr val="dk1"/>
              </a:solidFill>
              <a:latin typeface="Inconsolata Medium"/>
              <a:ea typeface="Inconsolata Medium"/>
              <a:cs typeface="Inconsolata Medium"/>
              <a:sym typeface="Inconsolata Medium"/>
            </a:endParaRPr>
          </a:p>
        </p:txBody>
      </p:sp>
      <p:cxnSp>
        <p:nvCxnSpPr>
          <p:cNvPr id="551" name="Google Shape;551;p28"/>
          <p:cNvCxnSpPr/>
          <p:nvPr/>
        </p:nvCxnSpPr>
        <p:spPr>
          <a:xfrm>
            <a:off x="4524604" y="1799287"/>
            <a:ext cx="31500" cy="2660400"/>
          </a:xfrm>
          <a:prstGeom prst="straightConnector1">
            <a:avLst/>
          </a:prstGeom>
          <a:noFill/>
          <a:ln cap="flat" cmpd="sng" w="9525">
            <a:solidFill>
              <a:schemeClr val="dk2"/>
            </a:solidFill>
            <a:prstDash val="solid"/>
            <a:round/>
            <a:headEnd len="med" w="med" type="none"/>
            <a:tailEnd len="med" w="med" type="none"/>
          </a:ln>
        </p:spPr>
      </p:cxnSp>
      <p:sp>
        <p:nvSpPr>
          <p:cNvPr id="552" name="Google Shape;552;p28"/>
          <p:cNvSpPr txBox="1"/>
          <p:nvPr/>
        </p:nvSpPr>
        <p:spPr>
          <a:xfrm>
            <a:off x="4782600" y="1734704"/>
            <a:ext cx="3386100" cy="3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Performans majors:</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1</a:t>
            </a:r>
            <a:r>
              <a:rPr lang="en" sz="1600">
                <a:solidFill>
                  <a:schemeClr val="dk1"/>
                </a:solidFill>
                <a:latin typeface="Inconsolata Medium"/>
                <a:ea typeface="Inconsolata Medium"/>
                <a:cs typeface="Inconsolata Medium"/>
                <a:sym typeface="Inconsolata Medium"/>
              </a:rPr>
              <a:t>- Completeness </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2-Space Complexity</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3- Execution Time</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4- Optimality</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t/>
            </a:r>
            <a:endParaRPr sz="1600">
              <a:solidFill>
                <a:schemeClr val="dk1"/>
              </a:solidFill>
              <a:latin typeface="Inconsolata Medium"/>
              <a:ea typeface="Inconsolata Medium"/>
              <a:cs typeface="Inconsolata Medium"/>
              <a:sym typeface="Inconsolata Medium"/>
            </a:endParaRPr>
          </a:p>
          <a:p>
            <a:pPr indent="0" lvl="0" marL="0" rtl="0" algn="l">
              <a:spcBef>
                <a:spcPts val="0"/>
              </a:spcBef>
              <a:spcAft>
                <a:spcPts val="0"/>
              </a:spcAft>
              <a:buNone/>
            </a:pPr>
            <a:r>
              <a:t/>
            </a:r>
            <a:endParaRPr sz="1600">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29"/>
          <p:cNvSpPr txBox="1"/>
          <p:nvPr>
            <p:ph idx="4294967295" type="title"/>
          </p:nvPr>
        </p:nvSpPr>
        <p:spPr>
          <a:xfrm>
            <a:off x="9185" y="444900"/>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BFS</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558" name="Google Shape;558;p29"/>
          <p:cNvSpPr txBox="1"/>
          <p:nvPr/>
        </p:nvSpPr>
        <p:spPr>
          <a:xfrm>
            <a:off x="944350" y="1186575"/>
            <a:ext cx="7433100" cy="22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6"/>
                </a:solidFill>
                <a:latin typeface="Cairo"/>
                <a:ea typeface="Cairo"/>
                <a:cs typeface="Cairo"/>
                <a:sym typeface="Cairo"/>
              </a:rPr>
              <a:t>BFS is an </a:t>
            </a:r>
            <a:r>
              <a:rPr b="1" lang="en" sz="1900">
                <a:solidFill>
                  <a:schemeClr val="accent6"/>
                </a:solidFill>
                <a:latin typeface="Cairo"/>
                <a:ea typeface="Cairo"/>
                <a:cs typeface="Cairo"/>
                <a:sym typeface="Cairo"/>
              </a:rPr>
              <a:t>uninformed search algorithm</a:t>
            </a:r>
            <a:r>
              <a:rPr lang="en" sz="1900">
                <a:solidFill>
                  <a:schemeClr val="accent6"/>
                </a:solidFill>
                <a:latin typeface="Cairo"/>
                <a:ea typeface="Cairo"/>
                <a:cs typeface="Cairo"/>
                <a:sym typeface="Cairo"/>
              </a:rPr>
              <a:t> that explores the state space systematically. It expands all nodes at the </a:t>
            </a:r>
            <a:r>
              <a:rPr b="1" lang="en" sz="1900">
                <a:solidFill>
                  <a:schemeClr val="accent6"/>
                </a:solidFill>
                <a:latin typeface="Cairo"/>
                <a:ea typeface="Cairo"/>
                <a:cs typeface="Cairo"/>
                <a:sym typeface="Cairo"/>
              </a:rPr>
              <a:t>current depth level</a:t>
            </a:r>
            <a:r>
              <a:rPr lang="en" sz="1900">
                <a:solidFill>
                  <a:schemeClr val="accent6"/>
                </a:solidFill>
                <a:latin typeface="Cairo"/>
                <a:ea typeface="Cairo"/>
                <a:cs typeface="Cairo"/>
                <a:sym typeface="Cairo"/>
              </a:rPr>
              <a:t> before proceeding to nodes at the next depth level. It utilizes a </a:t>
            </a:r>
            <a:r>
              <a:rPr b="1" lang="en" sz="1900">
                <a:solidFill>
                  <a:schemeClr val="accent6"/>
                </a:solidFill>
                <a:latin typeface="Cairo"/>
                <a:ea typeface="Cairo"/>
                <a:cs typeface="Cairo"/>
                <a:sym typeface="Cairo"/>
              </a:rPr>
              <a:t>FIFO (First-In, First-Out) queue</a:t>
            </a:r>
            <a:r>
              <a:rPr lang="en" sz="1900">
                <a:solidFill>
                  <a:schemeClr val="accent6"/>
                </a:solidFill>
                <a:latin typeface="Cairo"/>
                <a:ea typeface="Cairo"/>
                <a:cs typeface="Cairo"/>
                <a:sym typeface="Cairo"/>
              </a:rPr>
              <a:t> to manage the frontier. </a:t>
            </a:r>
            <a:endParaRPr sz="3500">
              <a:solidFill>
                <a:schemeClr val="accent6"/>
              </a:solidFill>
              <a:latin typeface="Cairo Medium"/>
              <a:ea typeface="Cairo Medium"/>
              <a:cs typeface="Cairo Medium"/>
              <a:sym typeface="Cairo Medium"/>
            </a:endParaRPr>
          </a:p>
        </p:txBody>
      </p:sp>
      <p:sp>
        <p:nvSpPr>
          <p:cNvPr id="559" name="Google Shape;559;p29"/>
          <p:cNvSpPr txBox="1"/>
          <p:nvPr/>
        </p:nvSpPr>
        <p:spPr>
          <a:xfrm>
            <a:off x="960300" y="2701677"/>
            <a:ext cx="72234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It expands the nodes level by level</a:t>
            </a:r>
            <a:r>
              <a:rPr lang="en" sz="1600">
                <a:solidFill>
                  <a:schemeClr val="dk1"/>
                </a:solidFill>
                <a:latin typeface="Inconsolata Medium"/>
                <a:ea typeface="Inconsolata Medium"/>
                <a:cs typeface="Inconsolata Medium"/>
                <a:sym typeface="Inconsolata Medium"/>
              </a:rPr>
              <a:t> from left to right</a:t>
            </a:r>
            <a:endParaRPr sz="1600">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0"/>
          <p:cNvSpPr txBox="1"/>
          <p:nvPr>
            <p:ph idx="4294967295" type="title"/>
          </p:nvPr>
        </p:nvSpPr>
        <p:spPr>
          <a:xfrm>
            <a:off x="-2" y="456782"/>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BFS</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565" name="Google Shape;565;p30"/>
          <p:cNvSpPr txBox="1"/>
          <p:nvPr/>
        </p:nvSpPr>
        <p:spPr>
          <a:xfrm>
            <a:off x="2999853" y="581725"/>
            <a:ext cx="3144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Inconsolata Medium"/>
                <a:ea typeface="Inconsolata Medium"/>
                <a:cs typeface="Inconsolata Medium"/>
                <a:sym typeface="Inconsolata Medium"/>
              </a:rPr>
              <a:t>How the algorithm work</a:t>
            </a:r>
            <a:endParaRPr sz="2100">
              <a:solidFill>
                <a:schemeClr val="dk1"/>
              </a:solidFill>
              <a:latin typeface="Inconsolata Medium"/>
              <a:ea typeface="Inconsolata Medium"/>
              <a:cs typeface="Inconsolata Medium"/>
              <a:sym typeface="Inconsolata Medium"/>
            </a:endParaRPr>
          </a:p>
        </p:txBody>
      </p:sp>
      <p:pic>
        <p:nvPicPr>
          <p:cNvPr id="566" name="Google Shape;566;p30" title="WhatsApp_Image_2025-12-15_at_2.26.00_AM-removebg-preview.png"/>
          <p:cNvPicPr preferRelativeResize="0"/>
          <p:nvPr/>
        </p:nvPicPr>
        <p:blipFill>
          <a:blip r:embed="rId3">
            <a:alphaModFix/>
          </a:blip>
          <a:stretch>
            <a:fillRect/>
          </a:stretch>
        </p:blipFill>
        <p:spPr>
          <a:xfrm>
            <a:off x="1371600" y="1214582"/>
            <a:ext cx="6400800" cy="3533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1"/>
          <p:cNvSpPr txBox="1"/>
          <p:nvPr>
            <p:ph idx="4294967295" type="title"/>
          </p:nvPr>
        </p:nvSpPr>
        <p:spPr>
          <a:xfrm>
            <a:off x="-2" y="456782"/>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BFS</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572" name="Google Shape;572;p31"/>
          <p:cNvSpPr txBox="1"/>
          <p:nvPr/>
        </p:nvSpPr>
        <p:spPr>
          <a:xfrm>
            <a:off x="2999853" y="581725"/>
            <a:ext cx="3144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573" name="Google Shape;573;p31"/>
          <p:cNvSpPr txBox="1"/>
          <p:nvPr/>
        </p:nvSpPr>
        <p:spPr>
          <a:xfrm>
            <a:off x="847625" y="1283325"/>
            <a:ext cx="7384800" cy="3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Inconsolata Medium"/>
                <a:ea typeface="Inconsolata Medium"/>
                <a:cs typeface="Inconsolata Medium"/>
                <a:sym typeface="Inconsolata Medium"/>
              </a:rPr>
              <a:t>1- Completeness:</a:t>
            </a:r>
            <a:endParaRPr sz="16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accent6"/>
                </a:solidFill>
              </a:rPr>
              <a:t>BFS is guaranteed to find a solution if one exists, as it systematically explores every possible state at each depth level.</a:t>
            </a:r>
            <a:endParaRPr sz="2100">
              <a:solidFill>
                <a:schemeClr val="accent6"/>
              </a:solidFill>
              <a:latin typeface="Inconsolata Medium"/>
              <a:ea typeface="Inconsolata Medium"/>
              <a:cs typeface="Inconsolata Medium"/>
              <a:sym typeface="Inconsolata Medium"/>
            </a:endParaRPr>
          </a:p>
          <a:p>
            <a:pPr indent="0" lvl="0" marL="0" rtl="0" algn="l">
              <a:spcBef>
                <a:spcPts val="0"/>
              </a:spcBef>
              <a:spcAft>
                <a:spcPts val="0"/>
              </a:spcAft>
              <a:buNone/>
            </a:pPr>
            <a:r>
              <a:t/>
            </a:r>
            <a:endParaRPr sz="1600">
              <a:solidFill>
                <a:srgbClr val="FFFFFF"/>
              </a:solidFill>
              <a:latin typeface="Cairo"/>
              <a:ea typeface="Cairo"/>
              <a:cs typeface="Cairo"/>
              <a:sym typeface="Cairo"/>
            </a:endParaRPr>
          </a:p>
          <a:p>
            <a:pPr indent="0" lvl="0" marL="0" rtl="0" algn="l">
              <a:spcBef>
                <a:spcPts val="0"/>
              </a:spcBef>
              <a:spcAft>
                <a:spcPts val="0"/>
              </a:spcAft>
              <a:buNone/>
            </a:pPr>
            <a:r>
              <a:rPr lang="en" sz="1600">
                <a:solidFill>
                  <a:schemeClr val="lt2"/>
                </a:solidFill>
                <a:latin typeface="Inconsolata Medium"/>
                <a:ea typeface="Inconsolata Medium"/>
                <a:cs typeface="Inconsolata Medium"/>
                <a:sym typeface="Inconsolata Medium"/>
              </a:rPr>
              <a:t>2- Space Complexity:</a:t>
            </a:r>
            <a:endParaRPr sz="16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b="1" lang="en" sz="1600">
                <a:solidFill>
                  <a:schemeClr val="accent6"/>
                </a:solidFill>
              </a:rPr>
              <a:t>High (Exponential O(b^d)).</a:t>
            </a:r>
            <a:r>
              <a:rPr lang="en" sz="1600">
                <a:solidFill>
                  <a:schemeClr val="accent6"/>
                </a:solidFill>
              </a:rPr>
              <a:t> This is the main drawback. BFS must store all expanded nodes in memory (the entire frontier) to explore the next level, consuming a significant amount of RAM.</a:t>
            </a:r>
            <a:endParaRPr sz="2600">
              <a:solidFill>
                <a:schemeClr val="accent6"/>
              </a:solidFill>
              <a:latin typeface="Inconsolata Medium"/>
              <a:ea typeface="Inconsolata Medium"/>
              <a:cs typeface="Inconsolata Medium"/>
              <a:sym typeface="Inconsolata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2"/>
          <p:cNvSpPr txBox="1"/>
          <p:nvPr>
            <p:ph idx="4294967295" type="title"/>
          </p:nvPr>
        </p:nvSpPr>
        <p:spPr>
          <a:xfrm>
            <a:off x="-2" y="456782"/>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BFS</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579" name="Google Shape;579;p32"/>
          <p:cNvSpPr txBox="1"/>
          <p:nvPr/>
        </p:nvSpPr>
        <p:spPr>
          <a:xfrm>
            <a:off x="2999853" y="581725"/>
            <a:ext cx="3144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580" name="Google Shape;580;p32"/>
          <p:cNvSpPr txBox="1"/>
          <p:nvPr/>
        </p:nvSpPr>
        <p:spPr>
          <a:xfrm>
            <a:off x="847625" y="1283325"/>
            <a:ext cx="7384800" cy="3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Inconsolata Medium"/>
                <a:ea typeface="Inconsolata Medium"/>
                <a:cs typeface="Inconsolata Medium"/>
                <a:sym typeface="Inconsolata Medium"/>
              </a:rPr>
              <a:t>2</a:t>
            </a:r>
            <a:r>
              <a:rPr lang="en" sz="1600">
                <a:solidFill>
                  <a:schemeClr val="lt2"/>
                </a:solidFill>
                <a:latin typeface="Inconsolata Medium"/>
                <a:ea typeface="Inconsolata Medium"/>
                <a:cs typeface="Inconsolata Medium"/>
                <a:sym typeface="Inconsolata Medium"/>
              </a:rPr>
              <a:t>- </a:t>
            </a:r>
            <a:r>
              <a:rPr lang="en" sz="1600">
                <a:solidFill>
                  <a:srgbClr val="72FFFF"/>
                </a:solidFill>
                <a:latin typeface="Inconsolata"/>
                <a:ea typeface="Inconsolata"/>
                <a:cs typeface="Inconsolata"/>
                <a:sym typeface="Inconsolata"/>
              </a:rPr>
              <a:t>Execution Time:</a:t>
            </a:r>
            <a:r>
              <a:rPr lang="en" sz="1600">
                <a:solidFill>
                  <a:schemeClr val="lt2"/>
                </a:solidFill>
                <a:latin typeface="Inconsolata Medium"/>
                <a:ea typeface="Inconsolata Medium"/>
                <a:cs typeface="Inconsolata Medium"/>
                <a:sym typeface="Inconsolata Medium"/>
              </a:rPr>
              <a:t>:</a:t>
            </a:r>
            <a:endParaRPr sz="16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accent6"/>
                </a:solidFill>
              </a:rPr>
              <a:t>Since it is a "blind" search, it may visit a massive number of unnecessary nodes before reaching the goal, making it time-consuming for deep solutions.</a:t>
            </a:r>
            <a:endParaRPr sz="1600">
              <a:solidFill>
                <a:schemeClr val="accent6"/>
              </a:solidFill>
            </a:endParaRPr>
          </a:p>
          <a:p>
            <a:pPr indent="0" lvl="0" marL="0" rtl="0" algn="l">
              <a:spcBef>
                <a:spcPts val="0"/>
              </a:spcBef>
              <a:spcAft>
                <a:spcPts val="0"/>
              </a:spcAft>
              <a:buNone/>
            </a:pPr>
            <a:r>
              <a:t/>
            </a:r>
            <a:endParaRPr sz="1600">
              <a:solidFill>
                <a:schemeClr val="accent6"/>
              </a:solidFill>
            </a:endParaRPr>
          </a:p>
          <a:p>
            <a:pPr indent="0" lvl="0" marL="0" rtl="0" algn="l">
              <a:spcBef>
                <a:spcPts val="0"/>
              </a:spcBef>
              <a:spcAft>
                <a:spcPts val="0"/>
              </a:spcAft>
              <a:buNone/>
            </a:pPr>
            <a:r>
              <a:rPr lang="en" sz="1600">
                <a:solidFill>
                  <a:schemeClr val="lt2"/>
                </a:solidFill>
                <a:latin typeface="Inconsolata Medium"/>
                <a:ea typeface="Inconsolata Medium"/>
                <a:cs typeface="Inconsolata Medium"/>
                <a:sym typeface="Inconsolata Medium"/>
              </a:rPr>
              <a:t>3</a:t>
            </a:r>
            <a:r>
              <a:rPr lang="en" sz="1600">
                <a:solidFill>
                  <a:schemeClr val="lt2"/>
                </a:solidFill>
                <a:latin typeface="Inconsolata Medium"/>
                <a:ea typeface="Inconsolata Medium"/>
                <a:cs typeface="Inconsolata Medium"/>
                <a:sym typeface="Inconsolata Medium"/>
              </a:rPr>
              <a:t>- Optimality:</a:t>
            </a:r>
            <a:endParaRPr sz="16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600">
                <a:solidFill>
                  <a:schemeClr val="accent6"/>
                </a:solidFill>
              </a:rPr>
              <a:t>BFS is optimal in unweighted graphs.</a:t>
            </a:r>
            <a:endParaRPr sz="1600">
              <a:solidFill>
                <a:schemeClr val="accent6"/>
              </a:solidFill>
            </a:endParaRPr>
          </a:p>
          <a:p>
            <a:pPr indent="0" lvl="0" marL="0" rtl="0" algn="l">
              <a:spcBef>
                <a:spcPts val="0"/>
              </a:spcBef>
              <a:spcAft>
                <a:spcPts val="0"/>
              </a:spcAft>
              <a:buNone/>
            </a:pPr>
            <a:r>
              <a:t/>
            </a:r>
            <a:endParaRPr sz="1600">
              <a:solidFill>
                <a:schemeClr val="accent6"/>
              </a:solidFill>
            </a:endParaRPr>
          </a:p>
          <a:p>
            <a:pPr indent="0" lvl="0" marL="0" rtl="0" algn="l">
              <a:spcBef>
                <a:spcPts val="0"/>
              </a:spcBef>
              <a:spcAft>
                <a:spcPts val="0"/>
              </a:spcAft>
              <a:buNone/>
            </a:pPr>
            <a:r>
              <a:rPr lang="en" sz="1600">
                <a:solidFill>
                  <a:schemeClr val="accent6"/>
                </a:solidFill>
              </a:rPr>
              <a:t>BFS always finds the solution with the </a:t>
            </a:r>
            <a:r>
              <a:rPr b="1" lang="en" sz="1600">
                <a:solidFill>
                  <a:schemeClr val="accent6"/>
                </a:solidFill>
              </a:rPr>
              <a:t>minimum number of steps</a:t>
            </a:r>
            <a:r>
              <a:rPr lang="en" sz="1600">
                <a:solidFill>
                  <a:schemeClr val="accent6"/>
                </a:solidFill>
              </a:rPr>
              <a:t>.</a:t>
            </a:r>
            <a:br>
              <a:rPr lang="en" sz="1600">
                <a:solidFill>
                  <a:schemeClr val="accent6"/>
                </a:solidFill>
              </a:rPr>
            </a:br>
            <a:r>
              <a:rPr lang="en" sz="1600">
                <a:solidFill>
                  <a:schemeClr val="accent6"/>
                </a:solidFill>
              </a:rPr>
              <a:t>Since all steps cost the same, the shortest path in terms of steps is also the </a:t>
            </a:r>
            <a:r>
              <a:rPr b="1" lang="en" sz="1600">
                <a:solidFill>
                  <a:schemeClr val="accent6"/>
                </a:solidFill>
              </a:rPr>
              <a:t>lowest-cost path</a:t>
            </a:r>
            <a:r>
              <a:rPr lang="en" sz="1600">
                <a:solidFill>
                  <a:schemeClr val="accent6"/>
                </a:solidFill>
              </a:rPr>
              <a:t>.</a:t>
            </a:r>
            <a:endParaRPr sz="1600">
              <a:solidFill>
                <a:schemeClr val="accent6"/>
              </a:solidFill>
            </a:endParaRPr>
          </a:p>
          <a:p>
            <a:pPr indent="0" lvl="0" marL="0" rtl="0" algn="l">
              <a:spcBef>
                <a:spcPts val="0"/>
              </a:spcBef>
              <a:spcAft>
                <a:spcPts val="0"/>
              </a:spcAft>
              <a:buNone/>
            </a:pPr>
            <a:r>
              <a:t/>
            </a:r>
            <a:endParaRPr sz="1600">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3"/>
          <p:cNvSpPr txBox="1"/>
          <p:nvPr>
            <p:ph idx="4294967295" type="title"/>
          </p:nvPr>
        </p:nvSpPr>
        <p:spPr>
          <a:xfrm>
            <a:off x="9185" y="444900"/>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DLS</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586" name="Google Shape;586;p33"/>
          <p:cNvSpPr txBox="1"/>
          <p:nvPr/>
        </p:nvSpPr>
        <p:spPr>
          <a:xfrm>
            <a:off x="944350" y="1186575"/>
            <a:ext cx="7433100" cy="263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900">
                <a:solidFill>
                  <a:schemeClr val="accent6"/>
                </a:solidFill>
                <a:latin typeface="Cairo"/>
                <a:ea typeface="Cairo"/>
                <a:cs typeface="Cairo"/>
                <a:sym typeface="Cairo"/>
              </a:rPr>
              <a:t>DLS</a:t>
            </a:r>
            <a:r>
              <a:rPr lang="en" sz="1900">
                <a:solidFill>
                  <a:schemeClr val="accent6"/>
                </a:solidFill>
                <a:latin typeface="Cairo"/>
                <a:ea typeface="Cairo"/>
                <a:cs typeface="Cairo"/>
                <a:sym typeface="Cairo"/>
              </a:rPr>
              <a:t> is an uninformed search algorithm that explores the state space using the same logic as DFS but with a </a:t>
            </a:r>
            <a:r>
              <a:rPr b="1" lang="en" sz="1900">
                <a:solidFill>
                  <a:schemeClr val="accent6"/>
                </a:solidFill>
                <a:latin typeface="Cairo"/>
                <a:ea typeface="Cairo"/>
                <a:cs typeface="Cairo"/>
                <a:sym typeface="Cairo"/>
              </a:rPr>
              <a:t>predetermined depth limit</a:t>
            </a:r>
            <a:r>
              <a:rPr lang="en" sz="1900">
                <a:solidFill>
                  <a:schemeClr val="accent6"/>
                </a:solidFill>
                <a:latin typeface="Cairo"/>
                <a:ea typeface="Cairo"/>
                <a:cs typeface="Cairo"/>
                <a:sym typeface="Cairo"/>
              </a:rPr>
              <a:t>. It proceeds along a single branch until it reaches a dead end or the </a:t>
            </a:r>
            <a:r>
              <a:rPr b="1" lang="en" sz="1900">
                <a:solidFill>
                  <a:schemeClr val="accent6"/>
                </a:solidFill>
                <a:latin typeface="Cairo"/>
                <a:ea typeface="Cairo"/>
                <a:cs typeface="Cairo"/>
                <a:sym typeface="Cairo"/>
              </a:rPr>
              <a:t>cutoff depth</a:t>
            </a:r>
            <a:r>
              <a:rPr lang="en" sz="1900">
                <a:solidFill>
                  <a:schemeClr val="accent6"/>
                </a:solidFill>
                <a:latin typeface="Cairo"/>
                <a:ea typeface="Cairo"/>
                <a:cs typeface="Cairo"/>
                <a:sym typeface="Cairo"/>
              </a:rPr>
              <a:t>, at which point it treats the node as having no successors and </a:t>
            </a:r>
            <a:r>
              <a:rPr b="1" lang="en" sz="1900">
                <a:solidFill>
                  <a:schemeClr val="accent6"/>
                </a:solidFill>
                <a:latin typeface="Cairo"/>
                <a:ea typeface="Cairo"/>
                <a:cs typeface="Cairo"/>
                <a:sym typeface="Cairo"/>
              </a:rPr>
              <a:t>backtracks</a:t>
            </a:r>
            <a:r>
              <a:rPr lang="en" sz="1900">
                <a:solidFill>
                  <a:schemeClr val="accent6"/>
                </a:solidFill>
                <a:latin typeface="Cairo"/>
                <a:ea typeface="Cairo"/>
                <a:cs typeface="Cairo"/>
                <a:sym typeface="Cairo"/>
              </a:rPr>
              <a:t>. Unlike standard DFS, it avoids infinite loops but is </a:t>
            </a:r>
            <a:r>
              <a:rPr b="1" lang="en" sz="1900">
                <a:solidFill>
                  <a:schemeClr val="accent6"/>
                </a:solidFill>
                <a:latin typeface="Cairo"/>
                <a:ea typeface="Cairo"/>
                <a:cs typeface="Cairo"/>
                <a:sym typeface="Cairo"/>
              </a:rPr>
              <a:t>incomplete</a:t>
            </a:r>
            <a:r>
              <a:rPr lang="en" sz="1900">
                <a:solidFill>
                  <a:schemeClr val="accent6"/>
                </a:solidFill>
                <a:latin typeface="Cairo"/>
                <a:ea typeface="Cairo"/>
                <a:cs typeface="Cairo"/>
                <a:sym typeface="Cairo"/>
              </a:rPr>
              <a:t> if the goal lies beyond the specified limit.</a:t>
            </a:r>
            <a:endParaRPr sz="1900">
              <a:solidFill>
                <a:schemeClr val="accent6"/>
              </a:solidFill>
              <a:latin typeface="Cairo"/>
              <a:ea typeface="Cairo"/>
              <a:cs typeface="Cairo"/>
              <a:sym typeface="Cairo"/>
            </a:endParaRPr>
          </a:p>
          <a:p>
            <a:pPr indent="0" lvl="0" marL="0" rtl="0" algn="l">
              <a:spcBef>
                <a:spcPts val="1200"/>
              </a:spcBef>
              <a:spcAft>
                <a:spcPts val="0"/>
              </a:spcAft>
              <a:buNone/>
            </a:pPr>
            <a:r>
              <a:t/>
            </a:r>
            <a:endParaRPr sz="1900">
              <a:solidFill>
                <a:schemeClr val="accent6"/>
              </a:solidFill>
              <a:latin typeface="Cairo"/>
              <a:ea typeface="Cairo"/>
              <a:cs typeface="Cairo"/>
              <a:sym typeface="Cairo"/>
            </a:endParaRPr>
          </a:p>
        </p:txBody>
      </p:sp>
      <p:sp>
        <p:nvSpPr>
          <p:cNvPr id="587" name="Google Shape;587;p33"/>
          <p:cNvSpPr txBox="1"/>
          <p:nvPr/>
        </p:nvSpPr>
        <p:spPr>
          <a:xfrm>
            <a:off x="960300" y="3902577"/>
            <a:ext cx="72234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It expands the nodes branche by branche from left</a:t>
            </a:r>
            <a:endParaRPr sz="1600">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4"/>
          <p:cNvSpPr txBox="1"/>
          <p:nvPr>
            <p:ph idx="4294967295" type="title"/>
          </p:nvPr>
        </p:nvSpPr>
        <p:spPr>
          <a:xfrm>
            <a:off x="-2" y="456782"/>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DLS</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593" name="Google Shape;593;p34"/>
          <p:cNvSpPr txBox="1"/>
          <p:nvPr/>
        </p:nvSpPr>
        <p:spPr>
          <a:xfrm>
            <a:off x="2999853" y="581725"/>
            <a:ext cx="3144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Inconsolata Medium"/>
                <a:ea typeface="Inconsolata Medium"/>
                <a:cs typeface="Inconsolata Medium"/>
                <a:sym typeface="Inconsolata Medium"/>
              </a:rPr>
              <a:t>How the algorithm work</a:t>
            </a:r>
            <a:endParaRPr sz="2100">
              <a:solidFill>
                <a:schemeClr val="dk1"/>
              </a:solidFill>
              <a:latin typeface="Inconsolata Medium"/>
              <a:ea typeface="Inconsolata Medium"/>
              <a:cs typeface="Inconsolata Medium"/>
              <a:sym typeface="Inconsolata Medium"/>
            </a:endParaRPr>
          </a:p>
        </p:txBody>
      </p:sp>
      <p:pic>
        <p:nvPicPr>
          <p:cNvPr id="594" name="Google Shape;594;p34" title="1.png"/>
          <p:cNvPicPr preferRelativeResize="0"/>
          <p:nvPr/>
        </p:nvPicPr>
        <p:blipFill>
          <a:blip r:embed="rId3">
            <a:alphaModFix/>
          </a:blip>
          <a:stretch>
            <a:fillRect/>
          </a:stretch>
        </p:blipFill>
        <p:spPr>
          <a:xfrm>
            <a:off x="1371600" y="1214582"/>
            <a:ext cx="6400800" cy="3533775"/>
          </a:xfrm>
          <a:prstGeom prst="rect">
            <a:avLst/>
          </a:prstGeom>
          <a:noFill/>
          <a:ln>
            <a:noFill/>
          </a:ln>
        </p:spPr>
      </p:pic>
      <p:sp>
        <p:nvSpPr>
          <p:cNvPr id="595" name="Google Shape;595;p34"/>
          <p:cNvSpPr txBox="1"/>
          <p:nvPr/>
        </p:nvSpPr>
        <p:spPr>
          <a:xfrm>
            <a:off x="547100" y="2494075"/>
            <a:ext cx="15351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Inconsolata Medium"/>
                <a:ea typeface="Inconsolata Medium"/>
                <a:cs typeface="Inconsolata Medium"/>
                <a:sym typeface="Inconsolata Medium"/>
              </a:rPr>
              <a:t>Depth = 2</a:t>
            </a:r>
            <a:endParaRPr sz="1600">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5"/>
          <p:cNvSpPr txBox="1"/>
          <p:nvPr>
            <p:ph idx="4294967295" type="title"/>
          </p:nvPr>
        </p:nvSpPr>
        <p:spPr>
          <a:xfrm>
            <a:off x="-2" y="456782"/>
            <a:ext cx="21930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DLS</a:t>
            </a:r>
            <a:endParaRPr sz="3100">
              <a:solidFill>
                <a:schemeClr val="lt2"/>
              </a:solidFill>
            </a:endParaRPr>
          </a:p>
          <a:p>
            <a:pPr indent="0" lvl="0" marL="0" rtl="0" algn="l">
              <a:spcBef>
                <a:spcPts val="0"/>
              </a:spcBef>
              <a:spcAft>
                <a:spcPts val="0"/>
              </a:spcAft>
              <a:buNone/>
            </a:pPr>
            <a:r>
              <a:t/>
            </a:r>
            <a:endParaRPr sz="4000">
              <a:solidFill>
                <a:schemeClr val="lt2"/>
              </a:solidFill>
            </a:endParaRPr>
          </a:p>
        </p:txBody>
      </p:sp>
      <p:sp>
        <p:nvSpPr>
          <p:cNvPr id="601" name="Google Shape;601;p35"/>
          <p:cNvSpPr txBox="1"/>
          <p:nvPr/>
        </p:nvSpPr>
        <p:spPr>
          <a:xfrm>
            <a:off x="2999853" y="581725"/>
            <a:ext cx="3144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602" name="Google Shape;602;p35"/>
          <p:cNvSpPr txBox="1"/>
          <p:nvPr/>
        </p:nvSpPr>
        <p:spPr>
          <a:xfrm>
            <a:off x="879600" y="1089625"/>
            <a:ext cx="7384800" cy="40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latin typeface="Inconsolata Medium"/>
                <a:ea typeface="Inconsolata Medium"/>
                <a:cs typeface="Inconsolata Medium"/>
                <a:sym typeface="Inconsolata Medium"/>
              </a:rPr>
              <a:t>1- Completeness:</a:t>
            </a:r>
            <a:endParaRPr sz="15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b="1" lang="en" sz="1500">
                <a:solidFill>
                  <a:schemeClr val="accent6"/>
                </a:solidFill>
                <a:latin typeface="Cairo"/>
                <a:ea typeface="Cairo"/>
                <a:cs typeface="Cairo"/>
                <a:sym typeface="Cairo"/>
              </a:rPr>
              <a:t>DLS is Generally Incomplete.</a:t>
            </a:r>
            <a:r>
              <a:rPr lang="en" sz="1500">
                <a:solidFill>
                  <a:schemeClr val="accent6"/>
                </a:solidFill>
                <a:latin typeface="Cairo"/>
                <a:ea typeface="Cairo"/>
                <a:cs typeface="Cairo"/>
                <a:sym typeface="Cairo"/>
              </a:rPr>
              <a:t> If the shallowest goal state lies at a depth d that is deeper than the pre-defined limit l (i.e., d &gt; l), the algorithm will cut off the search and fail to find the solution. </a:t>
            </a:r>
            <a:r>
              <a:rPr b="1" lang="en" sz="1500">
                <a:solidFill>
                  <a:schemeClr val="accent6"/>
                </a:solidFill>
                <a:latin typeface="Cairo"/>
                <a:ea typeface="Cairo"/>
                <a:cs typeface="Cairo"/>
                <a:sym typeface="Cairo"/>
              </a:rPr>
              <a:t>However</a:t>
            </a:r>
            <a:r>
              <a:rPr lang="en" sz="1500">
                <a:solidFill>
                  <a:schemeClr val="accent6"/>
                </a:solidFill>
                <a:latin typeface="Cairo"/>
                <a:ea typeface="Cairo"/>
                <a:cs typeface="Cairo"/>
                <a:sym typeface="Cairo"/>
              </a:rPr>
              <a:t>, in the specific case of the </a:t>
            </a:r>
            <a:r>
              <a:rPr b="1" lang="en" sz="1500">
                <a:solidFill>
                  <a:schemeClr val="accent6"/>
                </a:solidFill>
                <a:latin typeface="Cairo"/>
                <a:ea typeface="Cairo"/>
                <a:cs typeface="Cairo"/>
                <a:sym typeface="Cairo"/>
              </a:rPr>
              <a:t>8-puzzle</a:t>
            </a:r>
            <a:r>
              <a:rPr lang="en" sz="1500">
                <a:solidFill>
                  <a:schemeClr val="accent6"/>
                </a:solidFill>
                <a:latin typeface="Cairo"/>
                <a:ea typeface="Cairo"/>
                <a:cs typeface="Cairo"/>
                <a:sym typeface="Cairo"/>
              </a:rPr>
              <a:t>, DLS becomes </a:t>
            </a:r>
            <a:r>
              <a:rPr b="1" lang="en" sz="1500">
                <a:solidFill>
                  <a:schemeClr val="accent6"/>
                </a:solidFill>
                <a:latin typeface="Cairo"/>
                <a:ea typeface="Cairo"/>
                <a:cs typeface="Cairo"/>
                <a:sym typeface="Cairo"/>
              </a:rPr>
              <a:t>Complete</a:t>
            </a:r>
            <a:r>
              <a:rPr lang="en" sz="1500">
                <a:solidFill>
                  <a:schemeClr val="accent6"/>
                </a:solidFill>
                <a:latin typeface="Cairo"/>
                <a:ea typeface="Cairo"/>
                <a:cs typeface="Cairo"/>
                <a:sym typeface="Cairo"/>
              </a:rPr>
              <a:t> if the depth limit is set to </a:t>
            </a:r>
            <a:r>
              <a:rPr b="1" lang="en" sz="1500">
                <a:solidFill>
                  <a:schemeClr val="accent6"/>
                </a:solidFill>
                <a:latin typeface="Cairo"/>
                <a:ea typeface="Cairo"/>
                <a:cs typeface="Cairo"/>
                <a:sym typeface="Cairo"/>
              </a:rPr>
              <a:t>31</a:t>
            </a:r>
            <a:r>
              <a:rPr lang="en" sz="1500">
                <a:solidFill>
                  <a:schemeClr val="accent6"/>
                </a:solidFill>
                <a:latin typeface="Cairo"/>
                <a:ea typeface="Cairo"/>
                <a:cs typeface="Cairo"/>
                <a:sym typeface="Cairo"/>
              </a:rPr>
              <a:t> (the diameter of the state space).</a:t>
            </a:r>
            <a:endParaRPr sz="1500">
              <a:solidFill>
                <a:schemeClr val="accent6"/>
              </a:solidFill>
              <a:latin typeface="Cairo"/>
              <a:ea typeface="Cairo"/>
              <a:cs typeface="Cairo"/>
              <a:sym typeface="Cairo"/>
            </a:endParaRPr>
          </a:p>
          <a:p>
            <a:pPr indent="0" lvl="0" marL="0" rtl="0" algn="l">
              <a:lnSpc>
                <a:spcPct val="115000"/>
              </a:lnSpc>
              <a:spcBef>
                <a:spcPts val="0"/>
              </a:spcBef>
              <a:spcAft>
                <a:spcPts val="0"/>
              </a:spcAft>
              <a:buNone/>
            </a:pPr>
            <a:r>
              <a:rPr b="1" lang="en" sz="1500">
                <a:solidFill>
                  <a:schemeClr val="accent6"/>
                </a:solidFill>
              </a:rPr>
              <a:t>The trade-off</a:t>
            </a:r>
            <a:r>
              <a:rPr lang="en" sz="1500">
                <a:solidFill>
                  <a:schemeClr val="accent6"/>
                </a:solidFill>
              </a:rPr>
              <a:t> is that if the actual solution is shallow (e.g., d=4) but the limit is high (l=31), the algorithm may become highly </a:t>
            </a:r>
            <a:r>
              <a:rPr b="1" lang="en" sz="1500">
                <a:solidFill>
                  <a:schemeClr val="accent6"/>
                </a:solidFill>
              </a:rPr>
              <a:t>inefficient</a:t>
            </a:r>
            <a:r>
              <a:rPr lang="en" sz="1500">
                <a:solidFill>
                  <a:schemeClr val="accent6"/>
                </a:solidFill>
              </a:rPr>
              <a:t>. It might waste significant time exploring wrong paths down to depth 31 before stumbling upon the shallow solution in a later branch.</a:t>
            </a:r>
            <a:endParaRPr sz="1500">
              <a:solidFill>
                <a:schemeClr val="accent6"/>
              </a:solidFill>
            </a:endParaRPr>
          </a:p>
          <a:p>
            <a:pPr indent="0" lvl="0" marL="0" rtl="0" algn="l">
              <a:spcBef>
                <a:spcPts val="1200"/>
              </a:spcBef>
              <a:spcAft>
                <a:spcPts val="0"/>
              </a:spcAft>
              <a:buNone/>
            </a:pPr>
            <a:r>
              <a:rPr lang="en" sz="1500">
                <a:solidFill>
                  <a:schemeClr val="lt2"/>
                </a:solidFill>
                <a:latin typeface="Inconsolata Medium"/>
                <a:ea typeface="Inconsolata Medium"/>
                <a:cs typeface="Inconsolata Medium"/>
                <a:sym typeface="Inconsolata Medium"/>
              </a:rPr>
              <a:t>2</a:t>
            </a:r>
            <a:r>
              <a:rPr lang="en" sz="1500">
                <a:solidFill>
                  <a:schemeClr val="lt2"/>
                </a:solidFill>
                <a:latin typeface="Inconsolata Medium"/>
                <a:ea typeface="Inconsolata Medium"/>
                <a:cs typeface="Inconsolata Medium"/>
                <a:sym typeface="Inconsolata Medium"/>
              </a:rPr>
              <a:t>- Space Complexity:</a:t>
            </a:r>
            <a:endParaRPr sz="1500">
              <a:solidFill>
                <a:schemeClr val="lt2"/>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500">
                <a:solidFill>
                  <a:schemeClr val="accent6"/>
                </a:solidFill>
                <a:latin typeface="Cairo"/>
                <a:ea typeface="Cairo"/>
                <a:cs typeface="Cairo"/>
                <a:sym typeface="Cairo"/>
              </a:rPr>
              <a:t>This is the primary advantage of DLS. It has </a:t>
            </a:r>
            <a:r>
              <a:rPr b="1" lang="en" sz="1500">
                <a:solidFill>
                  <a:schemeClr val="accent6"/>
                </a:solidFill>
                <a:latin typeface="Cairo"/>
                <a:ea typeface="Cairo"/>
                <a:cs typeface="Cairo"/>
                <a:sym typeface="Cairo"/>
              </a:rPr>
              <a:t>Linear Space Complexity</a:t>
            </a:r>
            <a:r>
              <a:rPr lang="en" sz="1500">
                <a:solidFill>
                  <a:schemeClr val="accent6"/>
                </a:solidFill>
                <a:latin typeface="Cairo"/>
                <a:ea typeface="Cairo"/>
                <a:cs typeface="Cairo"/>
                <a:sym typeface="Cairo"/>
              </a:rPr>
              <a:t> (O(b x l)), where b is the branching factor and l is the depth limit. Unlike BFS, it does not need to store the entire frontier. Instead, it only requires memory to store the current path from the root to the leaf, along with the unexpanded sibling nodes for each node on that path.</a:t>
            </a:r>
            <a:endParaRPr sz="2500">
              <a:solidFill>
                <a:schemeClr val="accent6"/>
              </a:solidFill>
              <a:latin typeface="Cairo Medium"/>
              <a:ea typeface="Cairo Medium"/>
              <a:cs typeface="Cairo Medium"/>
              <a:sym typeface="Cairo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Web Developer Portfolio by Slidesgo">
  <a:themeElements>
    <a:clrScheme name="Simple Light">
      <a:dk1>
        <a:srgbClr val="FFFFFF"/>
      </a:dk1>
      <a:lt1>
        <a:srgbClr val="022A46"/>
      </a:lt1>
      <a:dk2>
        <a:srgbClr val="72FFDD"/>
      </a:dk2>
      <a:lt2>
        <a:srgbClr val="72FFFF"/>
      </a:lt2>
      <a:accent1>
        <a:srgbClr val="0D3A58"/>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